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66" r:id="rId2"/>
    <p:sldId id="267" r:id="rId3"/>
    <p:sldId id="270" r:id="rId4"/>
    <p:sldId id="257" r:id="rId5"/>
    <p:sldId id="269" r:id="rId6"/>
    <p:sldId id="259" r:id="rId7"/>
    <p:sldId id="271" r:id="rId8"/>
    <p:sldId id="268" r:id="rId9"/>
  </p:sldIdLst>
  <p:sldSz cx="10080625" cy="7559675"/>
  <p:notesSz cx="6797675" cy="9928225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+mn-ea"/>
        <a:cs typeface="Droid Sans Fallback" charset="0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+mn-ea"/>
        <a:cs typeface="Droid Sans Fallback" charset="0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+mn-ea"/>
        <a:cs typeface="Droid Sans Fallback" charset="0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+mn-ea"/>
        <a:cs typeface="Droid Sans Fallback" charset="0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+mn-ea"/>
        <a:cs typeface="Droid Sans Fallback" charset="0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Droid Sans Fallback" charset="0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Droid Sans Fallback" charset="0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Droid Sans Fallback" charset="0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Droid Sans Fallback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674">
          <p15:clr>
            <a:srgbClr val="A4A3A4"/>
          </p15:clr>
        </p15:guide>
        <p15:guide id="2" pos="194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1686" y="9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674"/>
        <p:guide pos="19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  <a:ea typeface="Droid Sans Fallback" charset="0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  <a:ea typeface="Droid Sans Fallback" charset="0"/>
              </a:defRPr>
            </a:lvl1pPr>
          </a:lstStyle>
          <a:p>
            <a:pPr>
              <a:defRPr/>
            </a:pPr>
            <a:fld id="{95BB332C-EE8D-4871-B82C-01F5C0DAA2F0}" type="datetimeFigureOut">
              <a:rPr lang="sv-SE"/>
              <a:pPr>
                <a:defRPr/>
              </a:pPr>
              <a:t>2017-01-25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  <a:ea typeface="Droid Sans Fallback" charset="0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C09756E-675E-4F9F-820B-B97F2B647B2F}" type="slidenum">
              <a:rPr lang="sv-SE" altLang="sv-SE"/>
              <a:pPr>
                <a:defRPr/>
              </a:pPr>
              <a:t>‹#›</a:t>
            </a:fld>
            <a:endParaRPr lang="sv-SE" alt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1"/>
          <p:cNvSpPr>
            <a:spLocks noChangeArrowheads="1"/>
          </p:cNvSpPr>
          <p:nvPr/>
        </p:nvSpPr>
        <p:spPr bwMode="auto">
          <a:xfrm>
            <a:off x="0" y="0"/>
            <a:ext cx="6797675" cy="9928225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360" cap="sq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3784" tIns="41892" rIns="83784" bIns="41892" anchor="ctr"/>
          <a:lstStyle/>
          <a:p>
            <a:pPr eaLnBrk="1">
              <a:lnSpc>
                <a:spcPct val="94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sv-SE" altLang="sv-SE"/>
          </a:p>
        </p:txBody>
      </p:sp>
      <p:sp>
        <p:nvSpPr>
          <p:cNvPr id="2051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917575" y="754063"/>
            <a:ext cx="4957763" cy="3719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" name="Rectangle 3"/>
          <p:cNvSpPr>
            <a:spLocks noGrp="1" noChangeArrowheads="1"/>
          </p:cNvSpPr>
          <p:nvPr>
            <p:ph type="body"/>
          </p:nvPr>
        </p:nvSpPr>
        <p:spPr bwMode="auto">
          <a:xfrm>
            <a:off x="679450" y="4714875"/>
            <a:ext cx="5435600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sv-SE" noProof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2946400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1">
              <a:lnSpc>
                <a:spcPct val="93000"/>
              </a:lnSpc>
              <a:buClrTx/>
              <a:buSzPct val="100000"/>
              <a:buFontTx/>
              <a:buNone/>
              <a:tabLst>
                <a:tab pos="0" algn="l"/>
                <a:tab pos="410192" algn="l"/>
                <a:tab pos="821840" algn="l"/>
                <a:tab pos="1233487" algn="l"/>
                <a:tab pos="1645135" algn="l"/>
                <a:tab pos="2056782" algn="l"/>
                <a:tab pos="2468430" algn="l"/>
                <a:tab pos="2880077" algn="l"/>
                <a:tab pos="3291725" algn="l"/>
                <a:tab pos="3703371" algn="l"/>
                <a:tab pos="4115019" algn="l"/>
                <a:tab pos="4526666" algn="l"/>
                <a:tab pos="4938314" algn="l"/>
                <a:tab pos="5349961" algn="l"/>
                <a:tab pos="5761609" algn="l"/>
                <a:tab pos="6173256" algn="l"/>
                <a:tab pos="6584904" algn="l"/>
                <a:tab pos="6996551" algn="l"/>
                <a:tab pos="7408198" algn="l"/>
                <a:tab pos="7819845" algn="l"/>
                <a:tab pos="8231492" algn="l"/>
              </a:tabLst>
              <a:defRPr sz="1300">
                <a:solidFill>
                  <a:srgbClr val="000000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dt"/>
          </p:nvPr>
        </p:nvSpPr>
        <p:spPr bwMode="auto">
          <a:xfrm>
            <a:off x="3849688" y="0"/>
            <a:ext cx="2944812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1">
              <a:lnSpc>
                <a:spcPct val="93000"/>
              </a:lnSpc>
              <a:buClrTx/>
              <a:buSzPct val="100000"/>
              <a:buFontTx/>
              <a:buNone/>
              <a:tabLst>
                <a:tab pos="0" algn="l"/>
                <a:tab pos="410192" algn="l"/>
                <a:tab pos="821840" algn="l"/>
                <a:tab pos="1233487" algn="l"/>
                <a:tab pos="1645135" algn="l"/>
                <a:tab pos="2056782" algn="l"/>
                <a:tab pos="2468430" algn="l"/>
                <a:tab pos="2880077" algn="l"/>
                <a:tab pos="3291725" algn="l"/>
                <a:tab pos="3703371" algn="l"/>
                <a:tab pos="4115019" algn="l"/>
                <a:tab pos="4526666" algn="l"/>
                <a:tab pos="4938314" algn="l"/>
                <a:tab pos="5349961" algn="l"/>
                <a:tab pos="5761609" algn="l"/>
                <a:tab pos="6173256" algn="l"/>
                <a:tab pos="6584904" algn="l"/>
                <a:tab pos="6996551" algn="l"/>
                <a:tab pos="7408198" algn="l"/>
                <a:tab pos="7819845" algn="l"/>
                <a:tab pos="8231492" algn="l"/>
              </a:tabLst>
              <a:defRPr sz="1300">
                <a:solidFill>
                  <a:srgbClr val="000000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0" y="9431338"/>
            <a:ext cx="2946400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eaLnBrk="1">
              <a:lnSpc>
                <a:spcPct val="93000"/>
              </a:lnSpc>
              <a:buClrTx/>
              <a:buSzPct val="100000"/>
              <a:buFontTx/>
              <a:buNone/>
              <a:tabLst>
                <a:tab pos="0" algn="l"/>
                <a:tab pos="410192" algn="l"/>
                <a:tab pos="821840" algn="l"/>
                <a:tab pos="1233487" algn="l"/>
                <a:tab pos="1645135" algn="l"/>
                <a:tab pos="2056782" algn="l"/>
                <a:tab pos="2468430" algn="l"/>
                <a:tab pos="2880077" algn="l"/>
                <a:tab pos="3291725" algn="l"/>
                <a:tab pos="3703371" algn="l"/>
                <a:tab pos="4115019" algn="l"/>
                <a:tab pos="4526666" algn="l"/>
                <a:tab pos="4938314" algn="l"/>
                <a:tab pos="5349961" algn="l"/>
                <a:tab pos="5761609" algn="l"/>
                <a:tab pos="6173256" algn="l"/>
                <a:tab pos="6584904" algn="l"/>
                <a:tab pos="6996551" algn="l"/>
                <a:tab pos="7408198" algn="l"/>
                <a:tab pos="7819845" algn="l"/>
                <a:tab pos="8231492" algn="l"/>
              </a:tabLst>
              <a:defRPr sz="1300">
                <a:solidFill>
                  <a:srgbClr val="000000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849688" y="9431338"/>
            <a:ext cx="2944812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>
              <a:lnSpc>
                <a:spcPct val="93000"/>
              </a:lnSpc>
              <a:buSzPct val="100000"/>
              <a:tabLst>
                <a:tab pos="0" algn="l"/>
                <a:tab pos="409575" algn="l"/>
                <a:tab pos="820738" algn="l"/>
                <a:tab pos="1231900" algn="l"/>
                <a:tab pos="1644650" algn="l"/>
                <a:tab pos="2055813" algn="l"/>
                <a:tab pos="2466975" algn="l"/>
                <a:tab pos="2879725" algn="l"/>
                <a:tab pos="3290888" algn="l"/>
                <a:tab pos="3702050" algn="l"/>
                <a:tab pos="4114800" algn="l"/>
                <a:tab pos="4525963" algn="l"/>
                <a:tab pos="4937125" algn="l"/>
                <a:tab pos="5349875" algn="l"/>
                <a:tab pos="5761038" algn="l"/>
                <a:tab pos="6172200" algn="l"/>
                <a:tab pos="6583363" algn="l"/>
                <a:tab pos="6996113" algn="l"/>
                <a:tab pos="7407275" algn="l"/>
                <a:tab pos="7818438" algn="l"/>
                <a:tab pos="8231188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  <a:cs typeface="DejaVu Sans" panose="020B0603030804020204" pitchFamily="34" charset="0"/>
              </a:defRPr>
            </a:lvl1pPr>
          </a:lstStyle>
          <a:p>
            <a:pPr>
              <a:defRPr/>
            </a:pPr>
            <a:fld id="{BF7499FD-4DB6-4C11-ACFC-0BF1EF6F65A7}" type="slidenum">
              <a:rPr lang="sv-SE" altLang="sv-SE"/>
              <a:pPr>
                <a:defRPr/>
              </a:pPr>
              <a:t>‹#›</a:t>
            </a:fld>
            <a:endParaRPr lang="sv-SE" alt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7988" algn="l"/>
                <a:tab pos="820738" algn="l"/>
                <a:tab pos="1231900" algn="l"/>
                <a:tab pos="1643063" algn="l"/>
                <a:tab pos="2055813" algn="l"/>
                <a:tab pos="2465388" algn="l"/>
                <a:tab pos="2878138" algn="l"/>
                <a:tab pos="3289300" algn="l"/>
                <a:tab pos="3702050" algn="l"/>
                <a:tab pos="4113213" algn="l"/>
                <a:tab pos="4525963" algn="l"/>
                <a:tab pos="4935538" algn="l"/>
                <a:tab pos="5348288" algn="l"/>
                <a:tab pos="5759450" algn="l"/>
                <a:tab pos="6172200" algn="l"/>
                <a:tab pos="6583363" algn="l"/>
                <a:tab pos="6996113" algn="l"/>
                <a:tab pos="7405688" algn="l"/>
                <a:tab pos="7818438" algn="l"/>
                <a:tab pos="8229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7988" algn="l"/>
                <a:tab pos="820738" algn="l"/>
                <a:tab pos="1231900" algn="l"/>
                <a:tab pos="1643063" algn="l"/>
                <a:tab pos="2055813" algn="l"/>
                <a:tab pos="2465388" algn="l"/>
                <a:tab pos="2878138" algn="l"/>
                <a:tab pos="3289300" algn="l"/>
                <a:tab pos="3702050" algn="l"/>
                <a:tab pos="4113213" algn="l"/>
                <a:tab pos="4525963" algn="l"/>
                <a:tab pos="4935538" algn="l"/>
                <a:tab pos="5348288" algn="l"/>
                <a:tab pos="5759450" algn="l"/>
                <a:tab pos="6172200" algn="l"/>
                <a:tab pos="6583363" algn="l"/>
                <a:tab pos="6996113" algn="l"/>
                <a:tab pos="7405688" algn="l"/>
                <a:tab pos="7818438" algn="l"/>
                <a:tab pos="8229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7988" algn="l"/>
                <a:tab pos="820738" algn="l"/>
                <a:tab pos="1231900" algn="l"/>
                <a:tab pos="1643063" algn="l"/>
                <a:tab pos="2055813" algn="l"/>
                <a:tab pos="2465388" algn="l"/>
                <a:tab pos="2878138" algn="l"/>
                <a:tab pos="3289300" algn="l"/>
                <a:tab pos="3702050" algn="l"/>
                <a:tab pos="4113213" algn="l"/>
                <a:tab pos="4525963" algn="l"/>
                <a:tab pos="4935538" algn="l"/>
                <a:tab pos="5348288" algn="l"/>
                <a:tab pos="5759450" algn="l"/>
                <a:tab pos="6172200" algn="l"/>
                <a:tab pos="6583363" algn="l"/>
                <a:tab pos="6996113" algn="l"/>
                <a:tab pos="7405688" algn="l"/>
                <a:tab pos="7818438" algn="l"/>
                <a:tab pos="8229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7988" algn="l"/>
                <a:tab pos="820738" algn="l"/>
                <a:tab pos="1231900" algn="l"/>
                <a:tab pos="1643063" algn="l"/>
                <a:tab pos="2055813" algn="l"/>
                <a:tab pos="2465388" algn="l"/>
                <a:tab pos="2878138" algn="l"/>
                <a:tab pos="3289300" algn="l"/>
                <a:tab pos="3702050" algn="l"/>
                <a:tab pos="4113213" algn="l"/>
                <a:tab pos="4525963" algn="l"/>
                <a:tab pos="4935538" algn="l"/>
                <a:tab pos="5348288" algn="l"/>
                <a:tab pos="5759450" algn="l"/>
                <a:tab pos="6172200" algn="l"/>
                <a:tab pos="6583363" algn="l"/>
                <a:tab pos="6996113" algn="l"/>
                <a:tab pos="7405688" algn="l"/>
                <a:tab pos="7818438" algn="l"/>
                <a:tab pos="8229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7988" algn="l"/>
                <a:tab pos="820738" algn="l"/>
                <a:tab pos="1231900" algn="l"/>
                <a:tab pos="1643063" algn="l"/>
                <a:tab pos="2055813" algn="l"/>
                <a:tab pos="2465388" algn="l"/>
                <a:tab pos="2878138" algn="l"/>
                <a:tab pos="3289300" algn="l"/>
                <a:tab pos="3702050" algn="l"/>
                <a:tab pos="4113213" algn="l"/>
                <a:tab pos="4525963" algn="l"/>
                <a:tab pos="4935538" algn="l"/>
                <a:tab pos="5348288" algn="l"/>
                <a:tab pos="5759450" algn="l"/>
                <a:tab pos="6172200" algn="l"/>
                <a:tab pos="6583363" algn="l"/>
                <a:tab pos="6996113" algn="l"/>
                <a:tab pos="7405688" algn="l"/>
                <a:tab pos="7818438" algn="l"/>
                <a:tab pos="8229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7988" algn="l"/>
                <a:tab pos="820738" algn="l"/>
                <a:tab pos="1231900" algn="l"/>
                <a:tab pos="1643063" algn="l"/>
                <a:tab pos="2055813" algn="l"/>
                <a:tab pos="2465388" algn="l"/>
                <a:tab pos="2878138" algn="l"/>
                <a:tab pos="3289300" algn="l"/>
                <a:tab pos="3702050" algn="l"/>
                <a:tab pos="4113213" algn="l"/>
                <a:tab pos="4525963" algn="l"/>
                <a:tab pos="4935538" algn="l"/>
                <a:tab pos="5348288" algn="l"/>
                <a:tab pos="5759450" algn="l"/>
                <a:tab pos="6172200" algn="l"/>
                <a:tab pos="6583363" algn="l"/>
                <a:tab pos="6996113" algn="l"/>
                <a:tab pos="7405688" algn="l"/>
                <a:tab pos="7818438" algn="l"/>
                <a:tab pos="8229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7988" algn="l"/>
                <a:tab pos="820738" algn="l"/>
                <a:tab pos="1231900" algn="l"/>
                <a:tab pos="1643063" algn="l"/>
                <a:tab pos="2055813" algn="l"/>
                <a:tab pos="2465388" algn="l"/>
                <a:tab pos="2878138" algn="l"/>
                <a:tab pos="3289300" algn="l"/>
                <a:tab pos="3702050" algn="l"/>
                <a:tab pos="4113213" algn="l"/>
                <a:tab pos="4525963" algn="l"/>
                <a:tab pos="4935538" algn="l"/>
                <a:tab pos="5348288" algn="l"/>
                <a:tab pos="5759450" algn="l"/>
                <a:tab pos="6172200" algn="l"/>
                <a:tab pos="6583363" algn="l"/>
                <a:tab pos="6996113" algn="l"/>
                <a:tab pos="7405688" algn="l"/>
                <a:tab pos="7818438" algn="l"/>
                <a:tab pos="8229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7988" algn="l"/>
                <a:tab pos="820738" algn="l"/>
                <a:tab pos="1231900" algn="l"/>
                <a:tab pos="1643063" algn="l"/>
                <a:tab pos="2055813" algn="l"/>
                <a:tab pos="2465388" algn="l"/>
                <a:tab pos="2878138" algn="l"/>
                <a:tab pos="3289300" algn="l"/>
                <a:tab pos="3702050" algn="l"/>
                <a:tab pos="4113213" algn="l"/>
                <a:tab pos="4525963" algn="l"/>
                <a:tab pos="4935538" algn="l"/>
                <a:tab pos="5348288" algn="l"/>
                <a:tab pos="5759450" algn="l"/>
                <a:tab pos="6172200" algn="l"/>
                <a:tab pos="6583363" algn="l"/>
                <a:tab pos="6996113" algn="l"/>
                <a:tab pos="7405688" algn="l"/>
                <a:tab pos="7818438" algn="l"/>
                <a:tab pos="8229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7988" algn="l"/>
                <a:tab pos="820738" algn="l"/>
                <a:tab pos="1231900" algn="l"/>
                <a:tab pos="1643063" algn="l"/>
                <a:tab pos="2055813" algn="l"/>
                <a:tab pos="2465388" algn="l"/>
                <a:tab pos="2878138" algn="l"/>
                <a:tab pos="3289300" algn="l"/>
                <a:tab pos="3702050" algn="l"/>
                <a:tab pos="4113213" algn="l"/>
                <a:tab pos="4525963" algn="l"/>
                <a:tab pos="4935538" algn="l"/>
                <a:tab pos="5348288" algn="l"/>
                <a:tab pos="5759450" algn="l"/>
                <a:tab pos="6172200" algn="l"/>
                <a:tab pos="6583363" algn="l"/>
                <a:tab pos="6996113" algn="l"/>
                <a:tab pos="7405688" algn="l"/>
                <a:tab pos="7818438" algn="l"/>
                <a:tab pos="8229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D3B472C-5170-4217-9A81-B12BB40E1C01}" type="slidenum">
              <a:rPr lang="sv-SE" altLang="sv-SE" sz="1300" smtClean="0">
                <a:ea typeface="Droid Sans Fallback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sv-SE" altLang="sv-SE" sz="1300">
              <a:ea typeface="Droid Sans Fallback" charset="0"/>
            </a:endParaRPr>
          </a:p>
        </p:txBody>
      </p:sp>
      <p:sp>
        <p:nvSpPr>
          <p:cNvPr id="512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54063"/>
            <a:ext cx="4960938" cy="37226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124" name="Text Box 2"/>
          <p:cNvSpPr txBox="1">
            <a:spLocks noChangeArrowheads="1"/>
          </p:cNvSpPr>
          <p:nvPr/>
        </p:nvSpPr>
        <p:spPr bwMode="auto">
          <a:xfrm>
            <a:off x="679450" y="4714875"/>
            <a:ext cx="5438775" cy="4468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3784" tIns="41892" rIns="83784" bIns="41892" anchor="ctr"/>
          <a:lstStyle/>
          <a:p>
            <a:pPr eaLnBrk="1">
              <a:lnSpc>
                <a:spcPct val="94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sv-SE" altLang="sv-SE"/>
          </a:p>
        </p:txBody>
      </p:sp>
      <p:sp>
        <p:nvSpPr>
          <p:cNvPr id="5125" name="Platshållare för anteckningar 1"/>
          <p:cNvSpPr>
            <a:spLocks noGrp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sv-SE" altLang="sv-SE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7988" algn="l"/>
                <a:tab pos="820738" algn="l"/>
                <a:tab pos="1231900" algn="l"/>
                <a:tab pos="1643063" algn="l"/>
                <a:tab pos="2055813" algn="l"/>
                <a:tab pos="2465388" algn="l"/>
                <a:tab pos="2878138" algn="l"/>
                <a:tab pos="3289300" algn="l"/>
                <a:tab pos="3702050" algn="l"/>
                <a:tab pos="4113213" algn="l"/>
                <a:tab pos="4525963" algn="l"/>
                <a:tab pos="4935538" algn="l"/>
                <a:tab pos="5348288" algn="l"/>
                <a:tab pos="5759450" algn="l"/>
                <a:tab pos="6172200" algn="l"/>
                <a:tab pos="6583363" algn="l"/>
                <a:tab pos="6996113" algn="l"/>
                <a:tab pos="7405688" algn="l"/>
                <a:tab pos="7818438" algn="l"/>
                <a:tab pos="8229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7988" algn="l"/>
                <a:tab pos="820738" algn="l"/>
                <a:tab pos="1231900" algn="l"/>
                <a:tab pos="1643063" algn="l"/>
                <a:tab pos="2055813" algn="l"/>
                <a:tab pos="2465388" algn="l"/>
                <a:tab pos="2878138" algn="l"/>
                <a:tab pos="3289300" algn="l"/>
                <a:tab pos="3702050" algn="l"/>
                <a:tab pos="4113213" algn="l"/>
                <a:tab pos="4525963" algn="l"/>
                <a:tab pos="4935538" algn="l"/>
                <a:tab pos="5348288" algn="l"/>
                <a:tab pos="5759450" algn="l"/>
                <a:tab pos="6172200" algn="l"/>
                <a:tab pos="6583363" algn="l"/>
                <a:tab pos="6996113" algn="l"/>
                <a:tab pos="7405688" algn="l"/>
                <a:tab pos="7818438" algn="l"/>
                <a:tab pos="8229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7988" algn="l"/>
                <a:tab pos="820738" algn="l"/>
                <a:tab pos="1231900" algn="l"/>
                <a:tab pos="1643063" algn="l"/>
                <a:tab pos="2055813" algn="l"/>
                <a:tab pos="2465388" algn="l"/>
                <a:tab pos="2878138" algn="l"/>
                <a:tab pos="3289300" algn="l"/>
                <a:tab pos="3702050" algn="l"/>
                <a:tab pos="4113213" algn="l"/>
                <a:tab pos="4525963" algn="l"/>
                <a:tab pos="4935538" algn="l"/>
                <a:tab pos="5348288" algn="l"/>
                <a:tab pos="5759450" algn="l"/>
                <a:tab pos="6172200" algn="l"/>
                <a:tab pos="6583363" algn="l"/>
                <a:tab pos="6996113" algn="l"/>
                <a:tab pos="7405688" algn="l"/>
                <a:tab pos="7818438" algn="l"/>
                <a:tab pos="8229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7988" algn="l"/>
                <a:tab pos="820738" algn="l"/>
                <a:tab pos="1231900" algn="l"/>
                <a:tab pos="1643063" algn="l"/>
                <a:tab pos="2055813" algn="l"/>
                <a:tab pos="2465388" algn="l"/>
                <a:tab pos="2878138" algn="l"/>
                <a:tab pos="3289300" algn="l"/>
                <a:tab pos="3702050" algn="l"/>
                <a:tab pos="4113213" algn="l"/>
                <a:tab pos="4525963" algn="l"/>
                <a:tab pos="4935538" algn="l"/>
                <a:tab pos="5348288" algn="l"/>
                <a:tab pos="5759450" algn="l"/>
                <a:tab pos="6172200" algn="l"/>
                <a:tab pos="6583363" algn="l"/>
                <a:tab pos="6996113" algn="l"/>
                <a:tab pos="7405688" algn="l"/>
                <a:tab pos="7818438" algn="l"/>
                <a:tab pos="8229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7988" algn="l"/>
                <a:tab pos="820738" algn="l"/>
                <a:tab pos="1231900" algn="l"/>
                <a:tab pos="1643063" algn="l"/>
                <a:tab pos="2055813" algn="l"/>
                <a:tab pos="2465388" algn="l"/>
                <a:tab pos="2878138" algn="l"/>
                <a:tab pos="3289300" algn="l"/>
                <a:tab pos="3702050" algn="l"/>
                <a:tab pos="4113213" algn="l"/>
                <a:tab pos="4525963" algn="l"/>
                <a:tab pos="4935538" algn="l"/>
                <a:tab pos="5348288" algn="l"/>
                <a:tab pos="5759450" algn="l"/>
                <a:tab pos="6172200" algn="l"/>
                <a:tab pos="6583363" algn="l"/>
                <a:tab pos="6996113" algn="l"/>
                <a:tab pos="7405688" algn="l"/>
                <a:tab pos="7818438" algn="l"/>
                <a:tab pos="8229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7988" algn="l"/>
                <a:tab pos="820738" algn="l"/>
                <a:tab pos="1231900" algn="l"/>
                <a:tab pos="1643063" algn="l"/>
                <a:tab pos="2055813" algn="l"/>
                <a:tab pos="2465388" algn="l"/>
                <a:tab pos="2878138" algn="l"/>
                <a:tab pos="3289300" algn="l"/>
                <a:tab pos="3702050" algn="l"/>
                <a:tab pos="4113213" algn="l"/>
                <a:tab pos="4525963" algn="l"/>
                <a:tab pos="4935538" algn="l"/>
                <a:tab pos="5348288" algn="l"/>
                <a:tab pos="5759450" algn="l"/>
                <a:tab pos="6172200" algn="l"/>
                <a:tab pos="6583363" algn="l"/>
                <a:tab pos="6996113" algn="l"/>
                <a:tab pos="7405688" algn="l"/>
                <a:tab pos="7818438" algn="l"/>
                <a:tab pos="8229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7988" algn="l"/>
                <a:tab pos="820738" algn="l"/>
                <a:tab pos="1231900" algn="l"/>
                <a:tab pos="1643063" algn="l"/>
                <a:tab pos="2055813" algn="l"/>
                <a:tab pos="2465388" algn="l"/>
                <a:tab pos="2878138" algn="l"/>
                <a:tab pos="3289300" algn="l"/>
                <a:tab pos="3702050" algn="l"/>
                <a:tab pos="4113213" algn="l"/>
                <a:tab pos="4525963" algn="l"/>
                <a:tab pos="4935538" algn="l"/>
                <a:tab pos="5348288" algn="l"/>
                <a:tab pos="5759450" algn="l"/>
                <a:tab pos="6172200" algn="l"/>
                <a:tab pos="6583363" algn="l"/>
                <a:tab pos="6996113" algn="l"/>
                <a:tab pos="7405688" algn="l"/>
                <a:tab pos="7818438" algn="l"/>
                <a:tab pos="8229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7988" algn="l"/>
                <a:tab pos="820738" algn="l"/>
                <a:tab pos="1231900" algn="l"/>
                <a:tab pos="1643063" algn="l"/>
                <a:tab pos="2055813" algn="l"/>
                <a:tab pos="2465388" algn="l"/>
                <a:tab pos="2878138" algn="l"/>
                <a:tab pos="3289300" algn="l"/>
                <a:tab pos="3702050" algn="l"/>
                <a:tab pos="4113213" algn="l"/>
                <a:tab pos="4525963" algn="l"/>
                <a:tab pos="4935538" algn="l"/>
                <a:tab pos="5348288" algn="l"/>
                <a:tab pos="5759450" algn="l"/>
                <a:tab pos="6172200" algn="l"/>
                <a:tab pos="6583363" algn="l"/>
                <a:tab pos="6996113" algn="l"/>
                <a:tab pos="7405688" algn="l"/>
                <a:tab pos="7818438" algn="l"/>
                <a:tab pos="8229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7988" algn="l"/>
                <a:tab pos="820738" algn="l"/>
                <a:tab pos="1231900" algn="l"/>
                <a:tab pos="1643063" algn="l"/>
                <a:tab pos="2055813" algn="l"/>
                <a:tab pos="2465388" algn="l"/>
                <a:tab pos="2878138" algn="l"/>
                <a:tab pos="3289300" algn="l"/>
                <a:tab pos="3702050" algn="l"/>
                <a:tab pos="4113213" algn="l"/>
                <a:tab pos="4525963" algn="l"/>
                <a:tab pos="4935538" algn="l"/>
                <a:tab pos="5348288" algn="l"/>
                <a:tab pos="5759450" algn="l"/>
                <a:tab pos="6172200" algn="l"/>
                <a:tab pos="6583363" algn="l"/>
                <a:tab pos="6996113" algn="l"/>
                <a:tab pos="7405688" algn="l"/>
                <a:tab pos="7818438" algn="l"/>
                <a:tab pos="8229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3F086EFC-B439-4FB9-A110-ECAD6D1800D7}" type="slidenum">
              <a:rPr lang="sv-SE" altLang="sv-SE" sz="1300" smtClean="0">
                <a:ea typeface="Droid Sans Fallback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sv-SE" altLang="sv-SE" sz="1300">
              <a:ea typeface="Droid Sans Fallback" charset="0"/>
            </a:endParaRPr>
          </a:p>
        </p:txBody>
      </p:sp>
      <p:sp>
        <p:nvSpPr>
          <p:cNvPr id="717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54063"/>
            <a:ext cx="4960938" cy="37226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172" name="Text Box 2"/>
          <p:cNvSpPr txBox="1">
            <a:spLocks noChangeArrowheads="1"/>
          </p:cNvSpPr>
          <p:nvPr/>
        </p:nvSpPr>
        <p:spPr bwMode="auto">
          <a:xfrm>
            <a:off x="679450" y="4714875"/>
            <a:ext cx="5438775" cy="4468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3784" tIns="41892" rIns="83784" bIns="41892" anchor="ctr"/>
          <a:lstStyle/>
          <a:p>
            <a:pPr eaLnBrk="1">
              <a:lnSpc>
                <a:spcPct val="94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sv-SE" altLang="sv-S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7988" algn="l"/>
                <a:tab pos="820738" algn="l"/>
                <a:tab pos="1231900" algn="l"/>
                <a:tab pos="1643063" algn="l"/>
                <a:tab pos="2055813" algn="l"/>
                <a:tab pos="2465388" algn="l"/>
                <a:tab pos="2878138" algn="l"/>
                <a:tab pos="3289300" algn="l"/>
                <a:tab pos="3702050" algn="l"/>
                <a:tab pos="4113213" algn="l"/>
                <a:tab pos="4525963" algn="l"/>
                <a:tab pos="4935538" algn="l"/>
                <a:tab pos="5348288" algn="l"/>
                <a:tab pos="5759450" algn="l"/>
                <a:tab pos="6172200" algn="l"/>
                <a:tab pos="6583363" algn="l"/>
                <a:tab pos="6996113" algn="l"/>
                <a:tab pos="7405688" algn="l"/>
                <a:tab pos="7818438" algn="l"/>
                <a:tab pos="8229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7988" algn="l"/>
                <a:tab pos="820738" algn="l"/>
                <a:tab pos="1231900" algn="l"/>
                <a:tab pos="1643063" algn="l"/>
                <a:tab pos="2055813" algn="l"/>
                <a:tab pos="2465388" algn="l"/>
                <a:tab pos="2878138" algn="l"/>
                <a:tab pos="3289300" algn="l"/>
                <a:tab pos="3702050" algn="l"/>
                <a:tab pos="4113213" algn="l"/>
                <a:tab pos="4525963" algn="l"/>
                <a:tab pos="4935538" algn="l"/>
                <a:tab pos="5348288" algn="l"/>
                <a:tab pos="5759450" algn="l"/>
                <a:tab pos="6172200" algn="l"/>
                <a:tab pos="6583363" algn="l"/>
                <a:tab pos="6996113" algn="l"/>
                <a:tab pos="7405688" algn="l"/>
                <a:tab pos="7818438" algn="l"/>
                <a:tab pos="8229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7988" algn="l"/>
                <a:tab pos="820738" algn="l"/>
                <a:tab pos="1231900" algn="l"/>
                <a:tab pos="1643063" algn="l"/>
                <a:tab pos="2055813" algn="l"/>
                <a:tab pos="2465388" algn="l"/>
                <a:tab pos="2878138" algn="l"/>
                <a:tab pos="3289300" algn="l"/>
                <a:tab pos="3702050" algn="l"/>
                <a:tab pos="4113213" algn="l"/>
                <a:tab pos="4525963" algn="l"/>
                <a:tab pos="4935538" algn="l"/>
                <a:tab pos="5348288" algn="l"/>
                <a:tab pos="5759450" algn="l"/>
                <a:tab pos="6172200" algn="l"/>
                <a:tab pos="6583363" algn="l"/>
                <a:tab pos="6996113" algn="l"/>
                <a:tab pos="7405688" algn="l"/>
                <a:tab pos="7818438" algn="l"/>
                <a:tab pos="8229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7988" algn="l"/>
                <a:tab pos="820738" algn="l"/>
                <a:tab pos="1231900" algn="l"/>
                <a:tab pos="1643063" algn="l"/>
                <a:tab pos="2055813" algn="l"/>
                <a:tab pos="2465388" algn="l"/>
                <a:tab pos="2878138" algn="l"/>
                <a:tab pos="3289300" algn="l"/>
                <a:tab pos="3702050" algn="l"/>
                <a:tab pos="4113213" algn="l"/>
                <a:tab pos="4525963" algn="l"/>
                <a:tab pos="4935538" algn="l"/>
                <a:tab pos="5348288" algn="l"/>
                <a:tab pos="5759450" algn="l"/>
                <a:tab pos="6172200" algn="l"/>
                <a:tab pos="6583363" algn="l"/>
                <a:tab pos="6996113" algn="l"/>
                <a:tab pos="7405688" algn="l"/>
                <a:tab pos="7818438" algn="l"/>
                <a:tab pos="8229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7988" algn="l"/>
                <a:tab pos="820738" algn="l"/>
                <a:tab pos="1231900" algn="l"/>
                <a:tab pos="1643063" algn="l"/>
                <a:tab pos="2055813" algn="l"/>
                <a:tab pos="2465388" algn="l"/>
                <a:tab pos="2878138" algn="l"/>
                <a:tab pos="3289300" algn="l"/>
                <a:tab pos="3702050" algn="l"/>
                <a:tab pos="4113213" algn="l"/>
                <a:tab pos="4525963" algn="l"/>
                <a:tab pos="4935538" algn="l"/>
                <a:tab pos="5348288" algn="l"/>
                <a:tab pos="5759450" algn="l"/>
                <a:tab pos="6172200" algn="l"/>
                <a:tab pos="6583363" algn="l"/>
                <a:tab pos="6996113" algn="l"/>
                <a:tab pos="7405688" algn="l"/>
                <a:tab pos="7818438" algn="l"/>
                <a:tab pos="8229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7988" algn="l"/>
                <a:tab pos="820738" algn="l"/>
                <a:tab pos="1231900" algn="l"/>
                <a:tab pos="1643063" algn="l"/>
                <a:tab pos="2055813" algn="l"/>
                <a:tab pos="2465388" algn="l"/>
                <a:tab pos="2878138" algn="l"/>
                <a:tab pos="3289300" algn="l"/>
                <a:tab pos="3702050" algn="l"/>
                <a:tab pos="4113213" algn="l"/>
                <a:tab pos="4525963" algn="l"/>
                <a:tab pos="4935538" algn="l"/>
                <a:tab pos="5348288" algn="l"/>
                <a:tab pos="5759450" algn="l"/>
                <a:tab pos="6172200" algn="l"/>
                <a:tab pos="6583363" algn="l"/>
                <a:tab pos="6996113" algn="l"/>
                <a:tab pos="7405688" algn="l"/>
                <a:tab pos="7818438" algn="l"/>
                <a:tab pos="8229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7988" algn="l"/>
                <a:tab pos="820738" algn="l"/>
                <a:tab pos="1231900" algn="l"/>
                <a:tab pos="1643063" algn="l"/>
                <a:tab pos="2055813" algn="l"/>
                <a:tab pos="2465388" algn="l"/>
                <a:tab pos="2878138" algn="l"/>
                <a:tab pos="3289300" algn="l"/>
                <a:tab pos="3702050" algn="l"/>
                <a:tab pos="4113213" algn="l"/>
                <a:tab pos="4525963" algn="l"/>
                <a:tab pos="4935538" algn="l"/>
                <a:tab pos="5348288" algn="l"/>
                <a:tab pos="5759450" algn="l"/>
                <a:tab pos="6172200" algn="l"/>
                <a:tab pos="6583363" algn="l"/>
                <a:tab pos="6996113" algn="l"/>
                <a:tab pos="7405688" algn="l"/>
                <a:tab pos="7818438" algn="l"/>
                <a:tab pos="8229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7988" algn="l"/>
                <a:tab pos="820738" algn="l"/>
                <a:tab pos="1231900" algn="l"/>
                <a:tab pos="1643063" algn="l"/>
                <a:tab pos="2055813" algn="l"/>
                <a:tab pos="2465388" algn="l"/>
                <a:tab pos="2878138" algn="l"/>
                <a:tab pos="3289300" algn="l"/>
                <a:tab pos="3702050" algn="l"/>
                <a:tab pos="4113213" algn="l"/>
                <a:tab pos="4525963" algn="l"/>
                <a:tab pos="4935538" algn="l"/>
                <a:tab pos="5348288" algn="l"/>
                <a:tab pos="5759450" algn="l"/>
                <a:tab pos="6172200" algn="l"/>
                <a:tab pos="6583363" algn="l"/>
                <a:tab pos="6996113" algn="l"/>
                <a:tab pos="7405688" algn="l"/>
                <a:tab pos="7818438" algn="l"/>
                <a:tab pos="8229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7988" algn="l"/>
                <a:tab pos="820738" algn="l"/>
                <a:tab pos="1231900" algn="l"/>
                <a:tab pos="1643063" algn="l"/>
                <a:tab pos="2055813" algn="l"/>
                <a:tab pos="2465388" algn="l"/>
                <a:tab pos="2878138" algn="l"/>
                <a:tab pos="3289300" algn="l"/>
                <a:tab pos="3702050" algn="l"/>
                <a:tab pos="4113213" algn="l"/>
                <a:tab pos="4525963" algn="l"/>
                <a:tab pos="4935538" algn="l"/>
                <a:tab pos="5348288" algn="l"/>
                <a:tab pos="5759450" algn="l"/>
                <a:tab pos="6172200" algn="l"/>
                <a:tab pos="6583363" algn="l"/>
                <a:tab pos="6996113" algn="l"/>
                <a:tab pos="7405688" algn="l"/>
                <a:tab pos="7818438" algn="l"/>
                <a:tab pos="8229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3F086EFC-B439-4FB9-A110-ECAD6D1800D7}" type="slidenum">
              <a:rPr lang="sv-SE" altLang="sv-SE" sz="1300" smtClean="0">
                <a:ea typeface="Droid Sans Fallback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sv-SE" altLang="sv-SE" sz="1300">
              <a:ea typeface="Droid Sans Fallback" charset="0"/>
            </a:endParaRPr>
          </a:p>
        </p:txBody>
      </p:sp>
      <p:sp>
        <p:nvSpPr>
          <p:cNvPr id="717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54063"/>
            <a:ext cx="4960938" cy="37226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172" name="Text Box 2"/>
          <p:cNvSpPr txBox="1">
            <a:spLocks noChangeArrowheads="1"/>
          </p:cNvSpPr>
          <p:nvPr/>
        </p:nvSpPr>
        <p:spPr bwMode="auto">
          <a:xfrm>
            <a:off x="679450" y="4714875"/>
            <a:ext cx="5438775" cy="4468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3784" tIns="41892" rIns="83784" bIns="41892" anchor="ctr"/>
          <a:lstStyle/>
          <a:p>
            <a:pPr eaLnBrk="1">
              <a:lnSpc>
                <a:spcPct val="94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6765237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7988" algn="l"/>
                <a:tab pos="820738" algn="l"/>
                <a:tab pos="1231900" algn="l"/>
                <a:tab pos="1643063" algn="l"/>
                <a:tab pos="2055813" algn="l"/>
                <a:tab pos="2465388" algn="l"/>
                <a:tab pos="2878138" algn="l"/>
                <a:tab pos="3289300" algn="l"/>
                <a:tab pos="3702050" algn="l"/>
                <a:tab pos="4113213" algn="l"/>
                <a:tab pos="4525963" algn="l"/>
                <a:tab pos="4935538" algn="l"/>
                <a:tab pos="5348288" algn="l"/>
                <a:tab pos="5759450" algn="l"/>
                <a:tab pos="6172200" algn="l"/>
                <a:tab pos="6583363" algn="l"/>
                <a:tab pos="6996113" algn="l"/>
                <a:tab pos="7405688" algn="l"/>
                <a:tab pos="7818438" algn="l"/>
                <a:tab pos="8229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7988" algn="l"/>
                <a:tab pos="820738" algn="l"/>
                <a:tab pos="1231900" algn="l"/>
                <a:tab pos="1643063" algn="l"/>
                <a:tab pos="2055813" algn="l"/>
                <a:tab pos="2465388" algn="l"/>
                <a:tab pos="2878138" algn="l"/>
                <a:tab pos="3289300" algn="l"/>
                <a:tab pos="3702050" algn="l"/>
                <a:tab pos="4113213" algn="l"/>
                <a:tab pos="4525963" algn="l"/>
                <a:tab pos="4935538" algn="l"/>
                <a:tab pos="5348288" algn="l"/>
                <a:tab pos="5759450" algn="l"/>
                <a:tab pos="6172200" algn="l"/>
                <a:tab pos="6583363" algn="l"/>
                <a:tab pos="6996113" algn="l"/>
                <a:tab pos="7405688" algn="l"/>
                <a:tab pos="7818438" algn="l"/>
                <a:tab pos="8229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7988" algn="l"/>
                <a:tab pos="820738" algn="l"/>
                <a:tab pos="1231900" algn="l"/>
                <a:tab pos="1643063" algn="l"/>
                <a:tab pos="2055813" algn="l"/>
                <a:tab pos="2465388" algn="l"/>
                <a:tab pos="2878138" algn="l"/>
                <a:tab pos="3289300" algn="l"/>
                <a:tab pos="3702050" algn="l"/>
                <a:tab pos="4113213" algn="l"/>
                <a:tab pos="4525963" algn="l"/>
                <a:tab pos="4935538" algn="l"/>
                <a:tab pos="5348288" algn="l"/>
                <a:tab pos="5759450" algn="l"/>
                <a:tab pos="6172200" algn="l"/>
                <a:tab pos="6583363" algn="l"/>
                <a:tab pos="6996113" algn="l"/>
                <a:tab pos="7405688" algn="l"/>
                <a:tab pos="7818438" algn="l"/>
                <a:tab pos="8229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7988" algn="l"/>
                <a:tab pos="820738" algn="l"/>
                <a:tab pos="1231900" algn="l"/>
                <a:tab pos="1643063" algn="l"/>
                <a:tab pos="2055813" algn="l"/>
                <a:tab pos="2465388" algn="l"/>
                <a:tab pos="2878138" algn="l"/>
                <a:tab pos="3289300" algn="l"/>
                <a:tab pos="3702050" algn="l"/>
                <a:tab pos="4113213" algn="l"/>
                <a:tab pos="4525963" algn="l"/>
                <a:tab pos="4935538" algn="l"/>
                <a:tab pos="5348288" algn="l"/>
                <a:tab pos="5759450" algn="l"/>
                <a:tab pos="6172200" algn="l"/>
                <a:tab pos="6583363" algn="l"/>
                <a:tab pos="6996113" algn="l"/>
                <a:tab pos="7405688" algn="l"/>
                <a:tab pos="7818438" algn="l"/>
                <a:tab pos="8229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7988" algn="l"/>
                <a:tab pos="820738" algn="l"/>
                <a:tab pos="1231900" algn="l"/>
                <a:tab pos="1643063" algn="l"/>
                <a:tab pos="2055813" algn="l"/>
                <a:tab pos="2465388" algn="l"/>
                <a:tab pos="2878138" algn="l"/>
                <a:tab pos="3289300" algn="l"/>
                <a:tab pos="3702050" algn="l"/>
                <a:tab pos="4113213" algn="l"/>
                <a:tab pos="4525963" algn="l"/>
                <a:tab pos="4935538" algn="l"/>
                <a:tab pos="5348288" algn="l"/>
                <a:tab pos="5759450" algn="l"/>
                <a:tab pos="6172200" algn="l"/>
                <a:tab pos="6583363" algn="l"/>
                <a:tab pos="6996113" algn="l"/>
                <a:tab pos="7405688" algn="l"/>
                <a:tab pos="7818438" algn="l"/>
                <a:tab pos="8229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7988" algn="l"/>
                <a:tab pos="820738" algn="l"/>
                <a:tab pos="1231900" algn="l"/>
                <a:tab pos="1643063" algn="l"/>
                <a:tab pos="2055813" algn="l"/>
                <a:tab pos="2465388" algn="l"/>
                <a:tab pos="2878138" algn="l"/>
                <a:tab pos="3289300" algn="l"/>
                <a:tab pos="3702050" algn="l"/>
                <a:tab pos="4113213" algn="l"/>
                <a:tab pos="4525963" algn="l"/>
                <a:tab pos="4935538" algn="l"/>
                <a:tab pos="5348288" algn="l"/>
                <a:tab pos="5759450" algn="l"/>
                <a:tab pos="6172200" algn="l"/>
                <a:tab pos="6583363" algn="l"/>
                <a:tab pos="6996113" algn="l"/>
                <a:tab pos="7405688" algn="l"/>
                <a:tab pos="7818438" algn="l"/>
                <a:tab pos="8229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7988" algn="l"/>
                <a:tab pos="820738" algn="l"/>
                <a:tab pos="1231900" algn="l"/>
                <a:tab pos="1643063" algn="l"/>
                <a:tab pos="2055813" algn="l"/>
                <a:tab pos="2465388" algn="l"/>
                <a:tab pos="2878138" algn="l"/>
                <a:tab pos="3289300" algn="l"/>
                <a:tab pos="3702050" algn="l"/>
                <a:tab pos="4113213" algn="l"/>
                <a:tab pos="4525963" algn="l"/>
                <a:tab pos="4935538" algn="l"/>
                <a:tab pos="5348288" algn="l"/>
                <a:tab pos="5759450" algn="l"/>
                <a:tab pos="6172200" algn="l"/>
                <a:tab pos="6583363" algn="l"/>
                <a:tab pos="6996113" algn="l"/>
                <a:tab pos="7405688" algn="l"/>
                <a:tab pos="7818438" algn="l"/>
                <a:tab pos="8229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7988" algn="l"/>
                <a:tab pos="820738" algn="l"/>
                <a:tab pos="1231900" algn="l"/>
                <a:tab pos="1643063" algn="l"/>
                <a:tab pos="2055813" algn="l"/>
                <a:tab pos="2465388" algn="l"/>
                <a:tab pos="2878138" algn="l"/>
                <a:tab pos="3289300" algn="l"/>
                <a:tab pos="3702050" algn="l"/>
                <a:tab pos="4113213" algn="l"/>
                <a:tab pos="4525963" algn="l"/>
                <a:tab pos="4935538" algn="l"/>
                <a:tab pos="5348288" algn="l"/>
                <a:tab pos="5759450" algn="l"/>
                <a:tab pos="6172200" algn="l"/>
                <a:tab pos="6583363" algn="l"/>
                <a:tab pos="6996113" algn="l"/>
                <a:tab pos="7405688" algn="l"/>
                <a:tab pos="7818438" algn="l"/>
                <a:tab pos="8229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7988" algn="l"/>
                <a:tab pos="820738" algn="l"/>
                <a:tab pos="1231900" algn="l"/>
                <a:tab pos="1643063" algn="l"/>
                <a:tab pos="2055813" algn="l"/>
                <a:tab pos="2465388" algn="l"/>
                <a:tab pos="2878138" algn="l"/>
                <a:tab pos="3289300" algn="l"/>
                <a:tab pos="3702050" algn="l"/>
                <a:tab pos="4113213" algn="l"/>
                <a:tab pos="4525963" algn="l"/>
                <a:tab pos="4935538" algn="l"/>
                <a:tab pos="5348288" algn="l"/>
                <a:tab pos="5759450" algn="l"/>
                <a:tab pos="6172200" algn="l"/>
                <a:tab pos="6583363" algn="l"/>
                <a:tab pos="6996113" algn="l"/>
                <a:tab pos="7405688" algn="l"/>
                <a:tab pos="7818438" algn="l"/>
                <a:tab pos="8229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C70F2B1-DCC3-4D6B-A3DC-54BFF172EEC2}" type="slidenum">
              <a:rPr lang="sv-SE" altLang="sv-SE" sz="1300" smtClean="0">
                <a:ea typeface="Droid Sans Fallback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sv-SE" altLang="sv-SE" sz="1300">
              <a:ea typeface="Droid Sans Fallback" charset="0"/>
            </a:endParaRPr>
          </a:p>
        </p:txBody>
      </p:sp>
      <p:sp>
        <p:nvSpPr>
          <p:cNvPr id="921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54063"/>
            <a:ext cx="4960938" cy="37226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9220" name="Text Box 2"/>
          <p:cNvSpPr txBox="1">
            <a:spLocks noChangeArrowheads="1"/>
          </p:cNvSpPr>
          <p:nvPr/>
        </p:nvSpPr>
        <p:spPr bwMode="auto">
          <a:xfrm>
            <a:off x="679450" y="4714875"/>
            <a:ext cx="5438775" cy="4468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3784" tIns="41892" rIns="83784" bIns="41892" anchor="ctr"/>
          <a:lstStyle/>
          <a:p>
            <a:pPr eaLnBrk="1">
              <a:lnSpc>
                <a:spcPct val="94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sv-SE" altLang="sv-S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7988" algn="l"/>
                <a:tab pos="820738" algn="l"/>
                <a:tab pos="1231900" algn="l"/>
                <a:tab pos="1643063" algn="l"/>
                <a:tab pos="2055813" algn="l"/>
                <a:tab pos="2465388" algn="l"/>
                <a:tab pos="2878138" algn="l"/>
                <a:tab pos="3289300" algn="l"/>
                <a:tab pos="3702050" algn="l"/>
                <a:tab pos="4113213" algn="l"/>
                <a:tab pos="4525963" algn="l"/>
                <a:tab pos="4935538" algn="l"/>
                <a:tab pos="5348288" algn="l"/>
                <a:tab pos="5759450" algn="l"/>
                <a:tab pos="6172200" algn="l"/>
                <a:tab pos="6583363" algn="l"/>
                <a:tab pos="6996113" algn="l"/>
                <a:tab pos="7405688" algn="l"/>
                <a:tab pos="7818438" algn="l"/>
                <a:tab pos="8229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7988" algn="l"/>
                <a:tab pos="820738" algn="l"/>
                <a:tab pos="1231900" algn="l"/>
                <a:tab pos="1643063" algn="l"/>
                <a:tab pos="2055813" algn="l"/>
                <a:tab pos="2465388" algn="l"/>
                <a:tab pos="2878138" algn="l"/>
                <a:tab pos="3289300" algn="l"/>
                <a:tab pos="3702050" algn="l"/>
                <a:tab pos="4113213" algn="l"/>
                <a:tab pos="4525963" algn="l"/>
                <a:tab pos="4935538" algn="l"/>
                <a:tab pos="5348288" algn="l"/>
                <a:tab pos="5759450" algn="l"/>
                <a:tab pos="6172200" algn="l"/>
                <a:tab pos="6583363" algn="l"/>
                <a:tab pos="6996113" algn="l"/>
                <a:tab pos="7405688" algn="l"/>
                <a:tab pos="7818438" algn="l"/>
                <a:tab pos="8229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7988" algn="l"/>
                <a:tab pos="820738" algn="l"/>
                <a:tab pos="1231900" algn="l"/>
                <a:tab pos="1643063" algn="l"/>
                <a:tab pos="2055813" algn="l"/>
                <a:tab pos="2465388" algn="l"/>
                <a:tab pos="2878138" algn="l"/>
                <a:tab pos="3289300" algn="l"/>
                <a:tab pos="3702050" algn="l"/>
                <a:tab pos="4113213" algn="l"/>
                <a:tab pos="4525963" algn="l"/>
                <a:tab pos="4935538" algn="l"/>
                <a:tab pos="5348288" algn="l"/>
                <a:tab pos="5759450" algn="l"/>
                <a:tab pos="6172200" algn="l"/>
                <a:tab pos="6583363" algn="l"/>
                <a:tab pos="6996113" algn="l"/>
                <a:tab pos="7405688" algn="l"/>
                <a:tab pos="7818438" algn="l"/>
                <a:tab pos="8229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7988" algn="l"/>
                <a:tab pos="820738" algn="l"/>
                <a:tab pos="1231900" algn="l"/>
                <a:tab pos="1643063" algn="l"/>
                <a:tab pos="2055813" algn="l"/>
                <a:tab pos="2465388" algn="l"/>
                <a:tab pos="2878138" algn="l"/>
                <a:tab pos="3289300" algn="l"/>
                <a:tab pos="3702050" algn="l"/>
                <a:tab pos="4113213" algn="l"/>
                <a:tab pos="4525963" algn="l"/>
                <a:tab pos="4935538" algn="l"/>
                <a:tab pos="5348288" algn="l"/>
                <a:tab pos="5759450" algn="l"/>
                <a:tab pos="6172200" algn="l"/>
                <a:tab pos="6583363" algn="l"/>
                <a:tab pos="6996113" algn="l"/>
                <a:tab pos="7405688" algn="l"/>
                <a:tab pos="7818438" algn="l"/>
                <a:tab pos="8229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7988" algn="l"/>
                <a:tab pos="820738" algn="l"/>
                <a:tab pos="1231900" algn="l"/>
                <a:tab pos="1643063" algn="l"/>
                <a:tab pos="2055813" algn="l"/>
                <a:tab pos="2465388" algn="l"/>
                <a:tab pos="2878138" algn="l"/>
                <a:tab pos="3289300" algn="l"/>
                <a:tab pos="3702050" algn="l"/>
                <a:tab pos="4113213" algn="l"/>
                <a:tab pos="4525963" algn="l"/>
                <a:tab pos="4935538" algn="l"/>
                <a:tab pos="5348288" algn="l"/>
                <a:tab pos="5759450" algn="l"/>
                <a:tab pos="6172200" algn="l"/>
                <a:tab pos="6583363" algn="l"/>
                <a:tab pos="6996113" algn="l"/>
                <a:tab pos="7405688" algn="l"/>
                <a:tab pos="7818438" algn="l"/>
                <a:tab pos="8229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7988" algn="l"/>
                <a:tab pos="820738" algn="l"/>
                <a:tab pos="1231900" algn="l"/>
                <a:tab pos="1643063" algn="l"/>
                <a:tab pos="2055813" algn="l"/>
                <a:tab pos="2465388" algn="l"/>
                <a:tab pos="2878138" algn="l"/>
                <a:tab pos="3289300" algn="l"/>
                <a:tab pos="3702050" algn="l"/>
                <a:tab pos="4113213" algn="l"/>
                <a:tab pos="4525963" algn="l"/>
                <a:tab pos="4935538" algn="l"/>
                <a:tab pos="5348288" algn="l"/>
                <a:tab pos="5759450" algn="l"/>
                <a:tab pos="6172200" algn="l"/>
                <a:tab pos="6583363" algn="l"/>
                <a:tab pos="6996113" algn="l"/>
                <a:tab pos="7405688" algn="l"/>
                <a:tab pos="7818438" algn="l"/>
                <a:tab pos="8229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7988" algn="l"/>
                <a:tab pos="820738" algn="l"/>
                <a:tab pos="1231900" algn="l"/>
                <a:tab pos="1643063" algn="l"/>
                <a:tab pos="2055813" algn="l"/>
                <a:tab pos="2465388" algn="l"/>
                <a:tab pos="2878138" algn="l"/>
                <a:tab pos="3289300" algn="l"/>
                <a:tab pos="3702050" algn="l"/>
                <a:tab pos="4113213" algn="l"/>
                <a:tab pos="4525963" algn="l"/>
                <a:tab pos="4935538" algn="l"/>
                <a:tab pos="5348288" algn="l"/>
                <a:tab pos="5759450" algn="l"/>
                <a:tab pos="6172200" algn="l"/>
                <a:tab pos="6583363" algn="l"/>
                <a:tab pos="6996113" algn="l"/>
                <a:tab pos="7405688" algn="l"/>
                <a:tab pos="7818438" algn="l"/>
                <a:tab pos="8229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7988" algn="l"/>
                <a:tab pos="820738" algn="l"/>
                <a:tab pos="1231900" algn="l"/>
                <a:tab pos="1643063" algn="l"/>
                <a:tab pos="2055813" algn="l"/>
                <a:tab pos="2465388" algn="l"/>
                <a:tab pos="2878138" algn="l"/>
                <a:tab pos="3289300" algn="l"/>
                <a:tab pos="3702050" algn="l"/>
                <a:tab pos="4113213" algn="l"/>
                <a:tab pos="4525963" algn="l"/>
                <a:tab pos="4935538" algn="l"/>
                <a:tab pos="5348288" algn="l"/>
                <a:tab pos="5759450" algn="l"/>
                <a:tab pos="6172200" algn="l"/>
                <a:tab pos="6583363" algn="l"/>
                <a:tab pos="6996113" algn="l"/>
                <a:tab pos="7405688" algn="l"/>
                <a:tab pos="7818438" algn="l"/>
                <a:tab pos="8229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7988" algn="l"/>
                <a:tab pos="820738" algn="l"/>
                <a:tab pos="1231900" algn="l"/>
                <a:tab pos="1643063" algn="l"/>
                <a:tab pos="2055813" algn="l"/>
                <a:tab pos="2465388" algn="l"/>
                <a:tab pos="2878138" algn="l"/>
                <a:tab pos="3289300" algn="l"/>
                <a:tab pos="3702050" algn="l"/>
                <a:tab pos="4113213" algn="l"/>
                <a:tab pos="4525963" algn="l"/>
                <a:tab pos="4935538" algn="l"/>
                <a:tab pos="5348288" algn="l"/>
                <a:tab pos="5759450" algn="l"/>
                <a:tab pos="6172200" algn="l"/>
                <a:tab pos="6583363" algn="l"/>
                <a:tab pos="6996113" algn="l"/>
                <a:tab pos="7405688" algn="l"/>
                <a:tab pos="7818438" algn="l"/>
                <a:tab pos="8229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C70F2B1-DCC3-4D6B-A3DC-54BFF172EEC2}" type="slidenum">
              <a:rPr lang="sv-SE" altLang="sv-SE" sz="1300" smtClean="0">
                <a:ea typeface="Droid Sans Fallback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sv-SE" altLang="sv-SE" sz="1300">
              <a:ea typeface="Droid Sans Fallback" charset="0"/>
            </a:endParaRPr>
          </a:p>
        </p:txBody>
      </p:sp>
      <p:sp>
        <p:nvSpPr>
          <p:cNvPr id="921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54063"/>
            <a:ext cx="4960938" cy="37226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9220" name="Text Box 2"/>
          <p:cNvSpPr txBox="1">
            <a:spLocks noChangeArrowheads="1"/>
          </p:cNvSpPr>
          <p:nvPr/>
        </p:nvSpPr>
        <p:spPr bwMode="auto">
          <a:xfrm>
            <a:off x="679450" y="4714875"/>
            <a:ext cx="5438775" cy="4468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3784" tIns="41892" rIns="83784" bIns="41892" anchor="ctr"/>
          <a:lstStyle/>
          <a:p>
            <a:pPr eaLnBrk="1">
              <a:lnSpc>
                <a:spcPct val="94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29661455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7988" algn="l"/>
                <a:tab pos="820738" algn="l"/>
                <a:tab pos="1231900" algn="l"/>
                <a:tab pos="1643063" algn="l"/>
                <a:tab pos="2055813" algn="l"/>
                <a:tab pos="2465388" algn="l"/>
                <a:tab pos="2878138" algn="l"/>
                <a:tab pos="3289300" algn="l"/>
                <a:tab pos="3702050" algn="l"/>
                <a:tab pos="4113213" algn="l"/>
                <a:tab pos="4525963" algn="l"/>
                <a:tab pos="4935538" algn="l"/>
                <a:tab pos="5348288" algn="l"/>
                <a:tab pos="5759450" algn="l"/>
                <a:tab pos="6172200" algn="l"/>
                <a:tab pos="6583363" algn="l"/>
                <a:tab pos="6996113" algn="l"/>
                <a:tab pos="7405688" algn="l"/>
                <a:tab pos="7818438" algn="l"/>
                <a:tab pos="8229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7988" algn="l"/>
                <a:tab pos="820738" algn="l"/>
                <a:tab pos="1231900" algn="l"/>
                <a:tab pos="1643063" algn="l"/>
                <a:tab pos="2055813" algn="l"/>
                <a:tab pos="2465388" algn="l"/>
                <a:tab pos="2878138" algn="l"/>
                <a:tab pos="3289300" algn="l"/>
                <a:tab pos="3702050" algn="l"/>
                <a:tab pos="4113213" algn="l"/>
                <a:tab pos="4525963" algn="l"/>
                <a:tab pos="4935538" algn="l"/>
                <a:tab pos="5348288" algn="l"/>
                <a:tab pos="5759450" algn="l"/>
                <a:tab pos="6172200" algn="l"/>
                <a:tab pos="6583363" algn="l"/>
                <a:tab pos="6996113" algn="l"/>
                <a:tab pos="7405688" algn="l"/>
                <a:tab pos="7818438" algn="l"/>
                <a:tab pos="8229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7988" algn="l"/>
                <a:tab pos="820738" algn="l"/>
                <a:tab pos="1231900" algn="l"/>
                <a:tab pos="1643063" algn="l"/>
                <a:tab pos="2055813" algn="l"/>
                <a:tab pos="2465388" algn="l"/>
                <a:tab pos="2878138" algn="l"/>
                <a:tab pos="3289300" algn="l"/>
                <a:tab pos="3702050" algn="l"/>
                <a:tab pos="4113213" algn="l"/>
                <a:tab pos="4525963" algn="l"/>
                <a:tab pos="4935538" algn="l"/>
                <a:tab pos="5348288" algn="l"/>
                <a:tab pos="5759450" algn="l"/>
                <a:tab pos="6172200" algn="l"/>
                <a:tab pos="6583363" algn="l"/>
                <a:tab pos="6996113" algn="l"/>
                <a:tab pos="7405688" algn="l"/>
                <a:tab pos="7818438" algn="l"/>
                <a:tab pos="8229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7988" algn="l"/>
                <a:tab pos="820738" algn="l"/>
                <a:tab pos="1231900" algn="l"/>
                <a:tab pos="1643063" algn="l"/>
                <a:tab pos="2055813" algn="l"/>
                <a:tab pos="2465388" algn="l"/>
                <a:tab pos="2878138" algn="l"/>
                <a:tab pos="3289300" algn="l"/>
                <a:tab pos="3702050" algn="l"/>
                <a:tab pos="4113213" algn="l"/>
                <a:tab pos="4525963" algn="l"/>
                <a:tab pos="4935538" algn="l"/>
                <a:tab pos="5348288" algn="l"/>
                <a:tab pos="5759450" algn="l"/>
                <a:tab pos="6172200" algn="l"/>
                <a:tab pos="6583363" algn="l"/>
                <a:tab pos="6996113" algn="l"/>
                <a:tab pos="7405688" algn="l"/>
                <a:tab pos="7818438" algn="l"/>
                <a:tab pos="8229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7988" algn="l"/>
                <a:tab pos="820738" algn="l"/>
                <a:tab pos="1231900" algn="l"/>
                <a:tab pos="1643063" algn="l"/>
                <a:tab pos="2055813" algn="l"/>
                <a:tab pos="2465388" algn="l"/>
                <a:tab pos="2878138" algn="l"/>
                <a:tab pos="3289300" algn="l"/>
                <a:tab pos="3702050" algn="l"/>
                <a:tab pos="4113213" algn="l"/>
                <a:tab pos="4525963" algn="l"/>
                <a:tab pos="4935538" algn="l"/>
                <a:tab pos="5348288" algn="l"/>
                <a:tab pos="5759450" algn="l"/>
                <a:tab pos="6172200" algn="l"/>
                <a:tab pos="6583363" algn="l"/>
                <a:tab pos="6996113" algn="l"/>
                <a:tab pos="7405688" algn="l"/>
                <a:tab pos="7818438" algn="l"/>
                <a:tab pos="8229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7988" algn="l"/>
                <a:tab pos="820738" algn="l"/>
                <a:tab pos="1231900" algn="l"/>
                <a:tab pos="1643063" algn="l"/>
                <a:tab pos="2055813" algn="l"/>
                <a:tab pos="2465388" algn="l"/>
                <a:tab pos="2878138" algn="l"/>
                <a:tab pos="3289300" algn="l"/>
                <a:tab pos="3702050" algn="l"/>
                <a:tab pos="4113213" algn="l"/>
                <a:tab pos="4525963" algn="l"/>
                <a:tab pos="4935538" algn="l"/>
                <a:tab pos="5348288" algn="l"/>
                <a:tab pos="5759450" algn="l"/>
                <a:tab pos="6172200" algn="l"/>
                <a:tab pos="6583363" algn="l"/>
                <a:tab pos="6996113" algn="l"/>
                <a:tab pos="7405688" algn="l"/>
                <a:tab pos="7818438" algn="l"/>
                <a:tab pos="8229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7988" algn="l"/>
                <a:tab pos="820738" algn="l"/>
                <a:tab pos="1231900" algn="l"/>
                <a:tab pos="1643063" algn="l"/>
                <a:tab pos="2055813" algn="l"/>
                <a:tab pos="2465388" algn="l"/>
                <a:tab pos="2878138" algn="l"/>
                <a:tab pos="3289300" algn="l"/>
                <a:tab pos="3702050" algn="l"/>
                <a:tab pos="4113213" algn="l"/>
                <a:tab pos="4525963" algn="l"/>
                <a:tab pos="4935538" algn="l"/>
                <a:tab pos="5348288" algn="l"/>
                <a:tab pos="5759450" algn="l"/>
                <a:tab pos="6172200" algn="l"/>
                <a:tab pos="6583363" algn="l"/>
                <a:tab pos="6996113" algn="l"/>
                <a:tab pos="7405688" algn="l"/>
                <a:tab pos="7818438" algn="l"/>
                <a:tab pos="8229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7988" algn="l"/>
                <a:tab pos="820738" algn="l"/>
                <a:tab pos="1231900" algn="l"/>
                <a:tab pos="1643063" algn="l"/>
                <a:tab pos="2055813" algn="l"/>
                <a:tab pos="2465388" algn="l"/>
                <a:tab pos="2878138" algn="l"/>
                <a:tab pos="3289300" algn="l"/>
                <a:tab pos="3702050" algn="l"/>
                <a:tab pos="4113213" algn="l"/>
                <a:tab pos="4525963" algn="l"/>
                <a:tab pos="4935538" algn="l"/>
                <a:tab pos="5348288" algn="l"/>
                <a:tab pos="5759450" algn="l"/>
                <a:tab pos="6172200" algn="l"/>
                <a:tab pos="6583363" algn="l"/>
                <a:tab pos="6996113" algn="l"/>
                <a:tab pos="7405688" algn="l"/>
                <a:tab pos="7818438" algn="l"/>
                <a:tab pos="8229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7988" algn="l"/>
                <a:tab pos="820738" algn="l"/>
                <a:tab pos="1231900" algn="l"/>
                <a:tab pos="1643063" algn="l"/>
                <a:tab pos="2055813" algn="l"/>
                <a:tab pos="2465388" algn="l"/>
                <a:tab pos="2878138" algn="l"/>
                <a:tab pos="3289300" algn="l"/>
                <a:tab pos="3702050" algn="l"/>
                <a:tab pos="4113213" algn="l"/>
                <a:tab pos="4525963" algn="l"/>
                <a:tab pos="4935538" algn="l"/>
                <a:tab pos="5348288" algn="l"/>
                <a:tab pos="5759450" algn="l"/>
                <a:tab pos="6172200" algn="l"/>
                <a:tab pos="6583363" algn="l"/>
                <a:tab pos="6996113" algn="l"/>
                <a:tab pos="7405688" algn="l"/>
                <a:tab pos="7818438" algn="l"/>
                <a:tab pos="8229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EBBEE6FF-2076-4DDA-8B64-BA01D2BA3BF5}" type="slidenum">
              <a:rPr lang="sv-SE" altLang="sv-SE" sz="1300" smtClean="0">
                <a:ea typeface="Droid Sans Fallback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sv-SE" altLang="sv-SE" sz="1300">
              <a:ea typeface="Droid Sans Fallback" charset="0"/>
            </a:endParaRPr>
          </a:p>
        </p:txBody>
      </p:sp>
      <p:sp>
        <p:nvSpPr>
          <p:cNvPr id="1331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54063"/>
            <a:ext cx="4960938" cy="37226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3316" name="Text Box 2"/>
          <p:cNvSpPr txBox="1">
            <a:spLocks noChangeArrowheads="1"/>
          </p:cNvSpPr>
          <p:nvPr/>
        </p:nvSpPr>
        <p:spPr bwMode="auto">
          <a:xfrm>
            <a:off x="679450" y="4714875"/>
            <a:ext cx="5438775" cy="4468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3784" tIns="41892" rIns="83784" bIns="41892" anchor="ctr"/>
          <a:lstStyle/>
          <a:p>
            <a:pPr eaLnBrk="1">
              <a:lnSpc>
                <a:spcPct val="94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sv-SE" altLang="sv-SE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7988" algn="l"/>
                <a:tab pos="820738" algn="l"/>
                <a:tab pos="1231900" algn="l"/>
                <a:tab pos="1643063" algn="l"/>
                <a:tab pos="2055813" algn="l"/>
                <a:tab pos="2465388" algn="l"/>
                <a:tab pos="2878138" algn="l"/>
                <a:tab pos="3289300" algn="l"/>
                <a:tab pos="3702050" algn="l"/>
                <a:tab pos="4113213" algn="l"/>
                <a:tab pos="4525963" algn="l"/>
                <a:tab pos="4935538" algn="l"/>
                <a:tab pos="5348288" algn="l"/>
                <a:tab pos="5759450" algn="l"/>
                <a:tab pos="6172200" algn="l"/>
                <a:tab pos="6583363" algn="l"/>
                <a:tab pos="6996113" algn="l"/>
                <a:tab pos="7405688" algn="l"/>
                <a:tab pos="7818438" algn="l"/>
                <a:tab pos="8229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7988" algn="l"/>
                <a:tab pos="820738" algn="l"/>
                <a:tab pos="1231900" algn="l"/>
                <a:tab pos="1643063" algn="l"/>
                <a:tab pos="2055813" algn="l"/>
                <a:tab pos="2465388" algn="l"/>
                <a:tab pos="2878138" algn="l"/>
                <a:tab pos="3289300" algn="l"/>
                <a:tab pos="3702050" algn="l"/>
                <a:tab pos="4113213" algn="l"/>
                <a:tab pos="4525963" algn="l"/>
                <a:tab pos="4935538" algn="l"/>
                <a:tab pos="5348288" algn="l"/>
                <a:tab pos="5759450" algn="l"/>
                <a:tab pos="6172200" algn="l"/>
                <a:tab pos="6583363" algn="l"/>
                <a:tab pos="6996113" algn="l"/>
                <a:tab pos="7405688" algn="l"/>
                <a:tab pos="7818438" algn="l"/>
                <a:tab pos="8229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7988" algn="l"/>
                <a:tab pos="820738" algn="l"/>
                <a:tab pos="1231900" algn="l"/>
                <a:tab pos="1643063" algn="l"/>
                <a:tab pos="2055813" algn="l"/>
                <a:tab pos="2465388" algn="l"/>
                <a:tab pos="2878138" algn="l"/>
                <a:tab pos="3289300" algn="l"/>
                <a:tab pos="3702050" algn="l"/>
                <a:tab pos="4113213" algn="l"/>
                <a:tab pos="4525963" algn="l"/>
                <a:tab pos="4935538" algn="l"/>
                <a:tab pos="5348288" algn="l"/>
                <a:tab pos="5759450" algn="l"/>
                <a:tab pos="6172200" algn="l"/>
                <a:tab pos="6583363" algn="l"/>
                <a:tab pos="6996113" algn="l"/>
                <a:tab pos="7405688" algn="l"/>
                <a:tab pos="7818438" algn="l"/>
                <a:tab pos="8229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7988" algn="l"/>
                <a:tab pos="820738" algn="l"/>
                <a:tab pos="1231900" algn="l"/>
                <a:tab pos="1643063" algn="l"/>
                <a:tab pos="2055813" algn="l"/>
                <a:tab pos="2465388" algn="l"/>
                <a:tab pos="2878138" algn="l"/>
                <a:tab pos="3289300" algn="l"/>
                <a:tab pos="3702050" algn="l"/>
                <a:tab pos="4113213" algn="l"/>
                <a:tab pos="4525963" algn="l"/>
                <a:tab pos="4935538" algn="l"/>
                <a:tab pos="5348288" algn="l"/>
                <a:tab pos="5759450" algn="l"/>
                <a:tab pos="6172200" algn="l"/>
                <a:tab pos="6583363" algn="l"/>
                <a:tab pos="6996113" algn="l"/>
                <a:tab pos="7405688" algn="l"/>
                <a:tab pos="7818438" algn="l"/>
                <a:tab pos="8229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7988" algn="l"/>
                <a:tab pos="820738" algn="l"/>
                <a:tab pos="1231900" algn="l"/>
                <a:tab pos="1643063" algn="l"/>
                <a:tab pos="2055813" algn="l"/>
                <a:tab pos="2465388" algn="l"/>
                <a:tab pos="2878138" algn="l"/>
                <a:tab pos="3289300" algn="l"/>
                <a:tab pos="3702050" algn="l"/>
                <a:tab pos="4113213" algn="l"/>
                <a:tab pos="4525963" algn="l"/>
                <a:tab pos="4935538" algn="l"/>
                <a:tab pos="5348288" algn="l"/>
                <a:tab pos="5759450" algn="l"/>
                <a:tab pos="6172200" algn="l"/>
                <a:tab pos="6583363" algn="l"/>
                <a:tab pos="6996113" algn="l"/>
                <a:tab pos="7405688" algn="l"/>
                <a:tab pos="7818438" algn="l"/>
                <a:tab pos="8229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7988" algn="l"/>
                <a:tab pos="820738" algn="l"/>
                <a:tab pos="1231900" algn="l"/>
                <a:tab pos="1643063" algn="l"/>
                <a:tab pos="2055813" algn="l"/>
                <a:tab pos="2465388" algn="l"/>
                <a:tab pos="2878138" algn="l"/>
                <a:tab pos="3289300" algn="l"/>
                <a:tab pos="3702050" algn="l"/>
                <a:tab pos="4113213" algn="l"/>
                <a:tab pos="4525963" algn="l"/>
                <a:tab pos="4935538" algn="l"/>
                <a:tab pos="5348288" algn="l"/>
                <a:tab pos="5759450" algn="l"/>
                <a:tab pos="6172200" algn="l"/>
                <a:tab pos="6583363" algn="l"/>
                <a:tab pos="6996113" algn="l"/>
                <a:tab pos="7405688" algn="l"/>
                <a:tab pos="7818438" algn="l"/>
                <a:tab pos="8229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7988" algn="l"/>
                <a:tab pos="820738" algn="l"/>
                <a:tab pos="1231900" algn="l"/>
                <a:tab pos="1643063" algn="l"/>
                <a:tab pos="2055813" algn="l"/>
                <a:tab pos="2465388" algn="l"/>
                <a:tab pos="2878138" algn="l"/>
                <a:tab pos="3289300" algn="l"/>
                <a:tab pos="3702050" algn="l"/>
                <a:tab pos="4113213" algn="l"/>
                <a:tab pos="4525963" algn="l"/>
                <a:tab pos="4935538" algn="l"/>
                <a:tab pos="5348288" algn="l"/>
                <a:tab pos="5759450" algn="l"/>
                <a:tab pos="6172200" algn="l"/>
                <a:tab pos="6583363" algn="l"/>
                <a:tab pos="6996113" algn="l"/>
                <a:tab pos="7405688" algn="l"/>
                <a:tab pos="7818438" algn="l"/>
                <a:tab pos="8229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7988" algn="l"/>
                <a:tab pos="820738" algn="l"/>
                <a:tab pos="1231900" algn="l"/>
                <a:tab pos="1643063" algn="l"/>
                <a:tab pos="2055813" algn="l"/>
                <a:tab pos="2465388" algn="l"/>
                <a:tab pos="2878138" algn="l"/>
                <a:tab pos="3289300" algn="l"/>
                <a:tab pos="3702050" algn="l"/>
                <a:tab pos="4113213" algn="l"/>
                <a:tab pos="4525963" algn="l"/>
                <a:tab pos="4935538" algn="l"/>
                <a:tab pos="5348288" algn="l"/>
                <a:tab pos="5759450" algn="l"/>
                <a:tab pos="6172200" algn="l"/>
                <a:tab pos="6583363" algn="l"/>
                <a:tab pos="6996113" algn="l"/>
                <a:tab pos="7405688" algn="l"/>
                <a:tab pos="7818438" algn="l"/>
                <a:tab pos="8229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7988" algn="l"/>
                <a:tab pos="820738" algn="l"/>
                <a:tab pos="1231900" algn="l"/>
                <a:tab pos="1643063" algn="l"/>
                <a:tab pos="2055813" algn="l"/>
                <a:tab pos="2465388" algn="l"/>
                <a:tab pos="2878138" algn="l"/>
                <a:tab pos="3289300" algn="l"/>
                <a:tab pos="3702050" algn="l"/>
                <a:tab pos="4113213" algn="l"/>
                <a:tab pos="4525963" algn="l"/>
                <a:tab pos="4935538" algn="l"/>
                <a:tab pos="5348288" algn="l"/>
                <a:tab pos="5759450" algn="l"/>
                <a:tab pos="6172200" algn="l"/>
                <a:tab pos="6583363" algn="l"/>
                <a:tab pos="6996113" algn="l"/>
                <a:tab pos="7405688" algn="l"/>
                <a:tab pos="7818438" algn="l"/>
                <a:tab pos="8229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EBBEE6FF-2076-4DDA-8B64-BA01D2BA3BF5}" type="slidenum">
              <a:rPr lang="sv-SE" altLang="sv-SE" sz="1300" smtClean="0">
                <a:ea typeface="Droid Sans Fallback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sv-SE" altLang="sv-SE" sz="1300">
              <a:ea typeface="Droid Sans Fallback" charset="0"/>
            </a:endParaRPr>
          </a:p>
        </p:txBody>
      </p:sp>
      <p:sp>
        <p:nvSpPr>
          <p:cNvPr id="1331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54063"/>
            <a:ext cx="4960938" cy="37226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3316" name="Text Box 2"/>
          <p:cNvSpPr txBox="1">
            <a:spLocks noChangeArrowheads="1"/>
          </p:cNvSpPr>
          <p:nvPr/>
        </p:nvSpPr>
        <p:spPr bwMode="auto">
          <a:xfrm>
            <a:off x="679450" y="4714875"/>
            <a:ext cx="5438775" cy="4468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3784" tIns="41892" rIns="83784" bIns="41892" anchor="ctr"/>
          <a:lstStyle/>
          <a:p>
            <a:pPr eaLnBrk="1">
              <a:lnSpc>
                <a:spcPct val="94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21059047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7988" algn="l"/>
                <a:tab pos="820738" algn="l"/>
                <a:tab pos="1231900" algn="l"/>
                <a:tab pos="1643063" algn="l"/>
                <a:tab pos="2055813" algn="l"/>
                <a:tab pos="2465388" algn="l"/>
                <a:tab pos="2878138" algn="l"/>
                <a:tab pos="3289300" algn="l"/>
                <a:tab pos="3702050" algn="l"/>
                <a:tab pos="4113213" algn="l"/>
                <a:tab pos="4525963" algn="l"/>
                <a:tab pos="4935538" algn="l"/>
                <a:tab pos="5348288" algn="l"/>
                <a:tab pos="5759450" algn="l"/>
                <a:tab pos="6172200" algn="l"/>
                <a:tab pos="6583363" algn="l"/>
                <a:tab pos="6996113" algn="l"/>
                <a:tab pos="7405688" algn="l"/>
                <a:tab pos="7818438" algn="l"/>
                <a:tab pos="8229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7988" algn="l"/>
                <a:tab pos="820738" algn="l"/>
                <a:tab pos="1231900" algn="l"/>
                <a:tab pos="1643063" algn="l"/>
                <a:tab pos="2055813" algn="l"/>
                <a:tab pos="2465388" algn="l"/>
                <a:tab pos="2878138" algn="l"/>
                <a:tab pos="3289300" algn="l"/>
                <a:tab pos="3702050" algn="l"/>
                <a:tab pos="4113213" algn="l"/>
                <a:tab pos="4525963" algn="l"/>
                <a:tab pos="4935538" algn="l"/>
                <a:tab pos="5348288" algn="l"/>
                <a:tab pos="5759450" algn="l"/>
                <a:tab pos="6172200" algn="l"/>
                <a:tab pos="6583363" algn="l"/>
                <a:tab pos="6996113" algn="l"/>
                <a:tab pos="7405688" algn="l"/>
                <a:tab pos="7818438" algn="l"/>
                <a:tab pos="8229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7988" algn="l"/>
                <a:tab pos="820738" algn="l"/>
                <a:tab pos="1231900" algn="l"/>
                <a:tab pos="1643063" algn="l"/>
                <a:tab pos="2055813" algn="l"/>
                <a:tab pos="2465388" algn="l"/>
                <a:tab pos="2878138" algn="l"/>
                <a:tab pos="3289300" algn="l"/>
                <a:tab pos="3702050" algn="l"/>
                <a:tab pos="4113213" algn="l"/>
                <a:tab pos="4525963" algn="l"/>
                <a:tab pos="4935538" algn="l"/>
                <a:tab pos="5348288" algn="l"/>
                <a:tab pos="5759450" algn="l"/>
                <a:tab pos="6172200" algn="l"/>
                <a:tab pos="6583363" algn="l"/>
                <a:tab pos="6996113" algn="l"/>
                <a:tab pos="7405688" algn="l"/>
                <a:tab pos="7818438" algn="l"/>
                <a:tab pos="8229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7988" algn="l"/>
                <a:tab pos="820738" algn="l"/>
                <a:tab pos="1231900" algn="l"/>
                <a:tab pos="1643063" algn="l"/>
                <a:tab pos="2055813" algn="l"/>
                <a:tab pos="2465388" algn="l"/>
                <a:tab pos="2878138" algn="l"/>
                <a:tab pos="3289300" algn="l"/>
                <a:tab pos="3702050" algn="l"/>
                <a:tab pos="4113213" algn="l"/>
                <a:tab pos="4525963" algn="l"/>
                <a:tab pos="4935538" algn="l"/>
                <a:tab pos="5348288" algn="l"/>
                <a:tab pos="5759450" algn="l"/>
                <a:tab pos="6172200" algn="l"/>
                <a:tab pos="6583363" algn="l"/>
                <a:tab pos="6996113" algn="l"/>
                <a:tab pos="7405688" algn="l"/>
                <a:tab pos="7818438" algn="l"/>
                <a:tab pos="8229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7988" algn="l"/>
                <a:tab pos="820738" algn="l"/>
                <a:tab pos="1231900" algn="l"/>
                <a:tab pos="1643063" algn="l"/>
                <a:tab pos="2055813" algn="l"/>
                <a:tab pos="2465388" algn="l"/>
                <a:tab pos="2878138" algn="l"/>
                <a:tab pos="3289300" algn="l"/>
                <a:tab pos="3702050" algn="l"/>
                <a:tab pos="4113213" algn="l"/>
                <a:tab pos="4525963" algn="l"/>
                <a:tab pos="4935538" algn="l"/>
                <a:tab pos="5348288" algn="l"/>
                <a:tab pos="5759450" algn="l"/>
                <a:tab pos="6172200" algn="l"/>
                <a:tab pos="6583363" algn="l"/>
                <a:tab pos="6996113" algn="l"/>
                <a:tab pos="7405688" algn="l"/>
                <a:tab pos="7818438" algn="l"/>
                <a:tab pos="8229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7988" algn="l"/>
                <a:tab pos="820738" algn="l"/>
                <a:tab pos="1231900" algn="l"/>
                <a:tab pos="1643063" algn="l"/>
                <a:tab pos="2055813" algn="l"/>
                <a:tab pos="2465388" algn="l"/>
                <a:tab pos="2878138" algn="l"/>
                <a:tab pos="3289300" algn="l"/>
                <a:tab pos="3702050" algn="l"/>
                <a:tab pos="4113213" algn="l"/>
                <a:tab pos="4525963" algn="l"/>
                <a:tab pos="4935538" algn="l"/>
                <a:tab pos="5348288" algn="l"/>
                <a:tab pos="5759450" algn="l"/>
                <a:tab pos="6172200" algn="l"/>
                <a:tab pos="6583363" algn="l"/>
                <a:tab pos="6996113" algn="l"/>
                <a:tab pos="7405688" algn="l"/>
                <a:tab pos="7818438" algn="l"/>
                <a:tab pos="8229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7988" algn="l"/>
                <a:tab pos="820738" algn="l"/>
                <a:tab pos="1231900" algn="l"/>
                <a:tab pos="1643063" algn="l"/>
                <a:tab pos="2055813" algn="l"/>
                <a:tab pos="2465388" algn="l"/>
                <a:tab pos="2878138" algn="l"/>
                <a:tab pos="3289300" algn="l"/>
                <a:tab pos="3702050" algn="l"/>
                <a:tab pos="4113213" algn="l"/>
                <a:tab pos="4525963" algn="l"/>
                <a:tab pos="4935538" algn="l"/>
                <a:tab pos="5348288" algn="l"/>
                <a:tab pos="5759450" algn="l"/>
                <a:tab pos="6172200" algn="l"/>
                <a:tab pos="6583363" algn="l"/>
                <a:tab pos="6996113" algn="l"/>
                <a:tab pos="7405688" algn="l"/>
                <a:tab pos="7818438" algn="l"/>
                <a:tab pos="8229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7988" algn="l"/>
                <a:tab pos="820738" algn="l"/>
                <a:tab pos="1231900" algn="l"/>
                <a:tab pos="1643063" algn="l"/>
                <a:tab pos="2055813" algn="l"/>
                <a:tab pos="2465388" algn="l"/>
                <a:tab pos="2878138" algn="l"/>
                <a:tab pos="3289300" algn="l"/>
                <a:tab pos="3702050" algn="l"/>
                <a:tab pos="4113213" algn="l"/>
                <a:tab pos="4525963" algn="l"/>
                <a:tab pos="4935538" algn="l"/>
                <a:tab pos="5348288" algn="l"/>
                <a:tab pos="5759450" algn="l"/>
                <a:tab pos="6172200" algn="l"/>
                <a:tab pos="6583363" algn="l"/>
                <a:tab pos="6996113" algn="l"/>
                <a:tab pos="7405688" algn="l"/>
                <a:tab pos="7818438" algn="l"/>
                <a:tab pos="8229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7988" algn="l"/>
                <a:tab pos="820738" algn="l"/>
                <a:tab pos="1231900" algn="l"/>
                <a:tab pos="1643063" algn="l"/>
                <a:tab pos="2055813" algn="l"/>
                <a:tab pos="2465388" algn="l"/>
                <a:tab pos="2878138" algn="l"/>
                <a:tab pos="3289300" algn="l"/>
                <a:tab pos="3702050" algn="l"/>
                <a:tab pos="4113213" algn="l"/>
                <a:tab pos="4525963" algn="l"/>
                <a:tab pos="4935538" algn="l"/>
                <a:tab pos="5348288" algn="l"/>
                <a:tab pos="5759450" algn="l"/>
                <a:tab pos="6172200" algn="l"/>
                <a:tab pos="6583363" algn="l"/>
                <a:tab pos="6996113" algn="l"/>
                <a:tab pos="7405688" algn="l"/>
                <a:tab pos="7818438" algn="l"/>
                <a:tab pos="8229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880D1D7-9174-486E-9A7D-E9113CF154D4}" type="slidenum">
              <a:rPr lang="sv-SE" altLang="sv-SE" sz="1300" smtClean="0">
                <a:ea typeface="Droid Sans Fallback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8</a:t>
            </a:fld>
            <a:endParaRPr lang="sv-SE" altLang="sv-SE" sz="1300">
              <a:ea typeface="Droid Sans Fallback" charset="0"/>
            </a:endParaRPr>
          </a:p>
        </p:txBody>
      </p:sp>
      <p:sp>
        <p:nvSpPr>
          <p:cNvPr id="1945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54063"/>
            <a:ext cx="4960938" cy="37226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9460" name="Text Box 2"/>
          <p:cNvSpPr txBox="1">
            <a:spLocks noChangeArrowheads="1"/>
          </p:cNvSpPr>
          <p:nvPr/>
        </p:nvSpPr>
        <p:spPr bwMode="auto">
          <a:xfrm>
            <a:off x="679450" y="4714875"/>
            <a:ext cx="5438775" cy="4468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3784" tIns="41892" rIns="83784" bIns="41892" anchor="ctr"/>
          <a:lstStyle/>
          <a:p>
            <a:pPr eaLnBrk="1">
              <a:lnSpc>
                <a:spcPct val="94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sv-SE" altLang="sv-S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v-SE"/>
              <a:t>Klicka här för att ändra format på underrubrik i bakgrunden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B73DDA-DB1F-4263-8A00-9A667DF84DCF}" type="slidenum">
              <a:rPr lang="sv-SE" altLang="sv-SE"/>
              <a:pPr>
                <a:defRPr/>
              </a:pPr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204797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B5D82D-E576-4D44-97F0-545DDC9EDE79}" type="slidenum">
              <a:rPr lang="sv-SE" altLang="sv-SE"/>
              <a:pPr>
                <a:defRPr/>
              </a:pPr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38505043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7304088" y="301625"/>
            <a:ext cx="2266950" cy="5848350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48450" cy="5848350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A84039-3FEE-4235-8E39-F2B96CFF7FED}" type="slidenum">
              <a:rPr lang="sv-SE" altLang="sv-SE"/>
              <a:pPr>
                <a:defRPr/>
              </a:pPr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37118146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503238" y="301625"/>
            <a:ext cx="9067800" cy="1258888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12CF54-DA16-4CBC-B551-7791ED575809}" type="slidenum">
              <a:rPr lang="sv-SE" altLang="sv-SE"/>
              <a:pPr>
                <a:defRPr/>
              </a:pPr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372656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1D271D-E892-4709-AC17-B194850C3908}" type="slidenum">
              <a:rPr lang="sv-SE" altLang="sv-SE"/>
              <a:pPr>
                <a:defRPr/>
              </a:pPr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156178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77E8AF-0D77-4868-A319-ECCC7D5F4929}" type="slidenum">
              <a:rPr lang="sv-SE" altLang="sv-SE"/>
              <a:pPr>
                <a:defRPr/>
              </a:pPr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947486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7700" cy="4381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5113338" y="1768475"/>
            <a:ext cx="4457700" cy="4381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DC8554-50E7-4EB5-8409-DFB9CD508D4F}" type="slidenum">
              <a:rPr lang="sv-SE" altLang="sv-SE"/>
              <a:pPr>
                <a:defRPr/>
              </a:pPr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3080798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32CBF9-AA2D-4438-AB01-5E45A09A07DB}" type="slidenum">
              <a:rPr lang="sv-SE" altLang="sv-SE"/>
              <a:pPr>
                <a:defRPr/>
              </a:pPr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14229122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67DDF9-644E-473B-8200-3C5A25829248}" type="slidenum">
              <a:rPr lang="sv-SE" altLang="sv-SE"/>
              <a:pPr>
                <a:defRPr/>
              </a:pPr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1560972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DE023C-2270-4721-9AC6-4D280A6CFF96}" type="slidenum">
              <a:rPr lang="sv-SE" altLang="sv-SE"/>
              <a:pPr>
                <a:defRPr/>
              </a:pPr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23551412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4141DB-07D7-47B6-8772-F6FA7DCF9914}" type="slidenum">
              <a:rPr lang="sv-SE" altLang="sv-SE"/>
              <a:pPr>
                <a:defRPr/>
              </a:pPr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1837907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v-SE" noProof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D3CE02-7D78-46A4-B464-A4037DC1E768}" type="slidenum">
              <a:rPr lang="sv-SE" altLang="sv-SE"/>
              <a:pPr>
                <a:defRPr/>
              </a:pPr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16586313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301625"/>
            <a:ext cx="9067800" cy="1258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sv-SE"/>
              <a:t>Klicka för att redigera rubriktextens format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1768475"/>
            <a:ext cx="9067800" cy="438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2412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sv-SE"/>
              <a:t>Klicka för att redigera dispositionstextens format</a:t>
            </a:r>
          </a:p>
          <a:p>
            <a:pPr lvl="1"/>
            <a:r>
              <a:rPr lang="en-GB" altLang="sv-SE"/>
              <a:t>Andra dispositionsnivån</a:t>
            </a:r>
          </a:p>
          <a:p>
            <a:pPr lvl="2"/>
            <a:r>
              <a:rPr lang="en-GB" altLang="sv-SE"/>
              <a:t>Tredje dispositionsnivån</a:t>
            </a:r>
          </a:p>
          <a:p>
            <a:pPr lvl="3"/>
            <a:r>
              <a:rPr lang="en-GB" altLang="sv-SE"/>
              <a:t>Fjärde dispositionsnivån</a:t>
            </a:r>
          </a:p>
          <a:p>
            <a:pPr lvl="4"/>
            <a:r>
              <a:rPr lang="en-GB" altLang="sv-SE"/>
              <a:t>Femte dispositionsnivån</a:t>
            </a:r>
          </a:p>
          <a:p>
            <a:pPr lvl="4"/>
            <a:r>
              <a:rPr lang="en-GB" altLang="sv-SE"/>
              <a:t>Sjätte dispositionsnivån</a:t>
            </a:r>
          </a:p>
          <a:p>
            <a:pPr lvl="4"/>
            <a:r>
              <a:rPr lang="en-GB" altLang="sv-SE"/>
              <a:t>Sjunde dispositionsnivån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03238" y="6886575"/>
            <a:ext cx="2344737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1">
              <a:lnSpc>
                <a:spcPct val="94000"/>
              </a:lnSpc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448050" y="6886575"/>
            <a:ext cx="3192463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1">
              <a:lnSpc>
                <a:spcPct val="94000"/>
              </a:lnSpc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226300" y="6886575"/>
            <a:ext cx="2344738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1">
              <a:lnSpc>
                <a:spcPct val="94000"/>
              </a:lnSpc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5DF0DF9D-D522-4E7E-BC5E-B8DA1CB676FC}" type="slidenum">
              <a:rPr lang="sv-SE" altLang="sv-SE"/>
              <a:pPr>
                <a:defRPr/>
              </a:pPr>
              <a:t>‹#›</a:t>
            </a:fld>
            <a:endParaRPr lang="sv-SE" alt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defTabSz="449263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charset="0"/>
          <a:ea typeface="Droid Sans Fallback" charset="0"/>
          <a:cs typeface="Droid Sans Fallback" charset="0"/>
        </a:defRPr>
      </a:lvl2pPr>
      <a:lvl3pPr algn="ctr" defTabSz="449263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charset="0"/>
          <a:ea typeface="Droid Sans Fallback" charset="0"/>
          <a:cs typeface="Droid Sans Fallback" charset="0"/>
        </a:defRPr>
      </a:lvl3pPr>
      <a:lvl4pPr algn="ctr" defTabSz="449263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charset="0"/>
          <a:ea typeface="Droid Sans Fallback" charset="0"/>
          <a:cs typeface="Droid Sans Fallback" charset="0"/>
        </a:defRPr>
      </a:lvl4pPr>
      <a:lvl5pPr algn="ctr" defTabSz="449263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charset="0"/>
          <a:ea typeface="Droid Sans Fallback" charset="0"/>
          <a:cs typeface="Droid Sans Fallback" charset="0"/>
        </a:defRPr>
      </a:lvl5pPr>
      <a:lvl6pPr marL="2514600" indent="-228600" algn="ctr" defTabSz="449263" rtl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Droid Sans Fallback" charset="0"/>
          <a:cs typeface="Droid Sans Fallback" charset="0"/>
        </a:defRPr>
      </a:lvl6pPr>
      <a:lvl7pPr marL="2971800" indent="-228600" algn="ctr" defTabSz="449263" rtl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Droid Sans Fallback" charset="0"/>
          <a:cs typeface="Droid Sans Fallback" charset="0"/>
        </a:defRPr>
      </a:lvl7pPr>
      <a:lvl8pPr marL="3429000" indent="-228600" algn="ctr" defTabSz="449263" rtl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Droid Sans Fallback" charset="0"/>
          <a:cs typeface="Droid Sans Fallback" charset="0"/>
        </a:defRPr>
      </a:lvl8pPr>
      <a:lvl9pPr marL="3886200" indent="-228600" algn="ctr" defTabSz="449263" rtl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Droid Sans Fallback" charset="0"/>
          <a:cs typeface="Droid Sans Fallback" charset="0"/>
        </a:defRPr>
      </a:lvl9pPr>
    </p:titleStyle>
    <p:bodyStyle>
      <a:lvl1pPr marL="342900" indent="-342900" algn="l" defTabSz="449263" rtl="0" eaLnBrk="0" fontAlgn="base" hangingPunct="0">
        <a:lnSpc>
          <a:spcPct val="94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anose="02020603050405020304" pitchFamily="18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lnSpc>
          <a:spcPct val="94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anose="02020603050405020304" pitchFamily="18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lnSpc>
          <a:spcPct val="94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lnSpc>
          <a:spcPct val="94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lnSpc>
          <a:spcPct val="94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49263" rtl="0" fontAlgn="base" hangingPunct="0">
        <a:lnSpc>
          <a:spcPct val="94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49263" rtl="0" fontAlgn="base" hangingPunct="0">
        <a:lnSpc>
          <a:spcPct val="94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49263" rtl="0" fontAlgn="base" hangingPunct="0">
        <a:lnSpc>
          <a:spcPct val="94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49263" rtl="0" fontAlgn="base" hangingPunct="0">
        <a:lnSpc>
          <a:spcPct val="94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6" descr="\\File01\Users$\jalosk\Downloads\Logotyp svart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768" y="861909"/>
            <a:ext cx="9654705" cy="23418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1" name="Platshållare för bildnummer 2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roid Sans Fallback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roid Sans Fallback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roid Sans Fallback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roid Sans Fallback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roid Sans Fallback" charset="0"/>
              </a:defRPr>
            </a:lvl9pPr>
          </a:lstStyle>
          <a:p>
            <a:fld id="{70886D4A-6807-4619-99D0-BF9E83C0804A}" type="slidenum">
              <a:rPr lang="sv-SE" altLang="sv-SE" smtClean="0">
                <a:solidFill>
                  <a:srgbClr val="000000"/>
                </a:solidFill>
              </a:rPr>
              <a:pPr/>
              <a:t>1</a:t>
            </a:fld>
            <a:endParaRPr lang="sv-SE" altLang="sv-SE">
              <a:solidFill>
                <a:srgbClr val="000000"/>
              </a:solidFill>
            </a:endParaRPr>
          </a:p>
        </p:txBody>
      </p:sp>
      <p:sp>
        <p:nvSpPr>
          <p:cNvPr id="5" name="textruta 4"/>
          <p:cNvSpPr txBox="1"/>
          <p:nvPr/>
        </p:nvSpPr>
        <p:spPr>
          <a:xfrm>
            <a:off x="503808" y="5201994"/>
            <a:ext cx="576064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800" b="1" dirty="0">
                <a:solidFill>
                  <a:schemeClr val="tx1"/>
                </a:solidFill>
              </a:rPr>
              <a:t>Oskar Jalkevik</a:t>
            </a:r>
            <a:br>
              <a:rPr lang="sv-SE" sz="2800" dirty="0">
                <a:solidFill>
                  <a:schemeClr val="tx1"/>
                </a:solidFill>
              </a:rPr>
            </a:br>
            <a:r>
              <a:rPr lang="sv-SE" sz="2800" dirty="0">
                <a:solidFill>
                  <a:schemeClr val="tx1"/>
                </a:solidFill>
              </a:rPr>
              <a:t>VD</a:t>
            </a:r>
          </a:p>
          <a:p>
            <a:endParaRPr lang="sv-SE" sz="2800" dirty="0">
              <a:solidFill>
                <a:schemeClr val="tx1"/>
              </a:solidFill>
            </a:endParaRPr>
          </a:p>
          <a:p>
            <a:r>
              <a:rPr lang="sv-SE" sz="2800" dirty="0">
                <a:solidFill>
                  <a:schemeClr val="tx1"/>
                </a:solidFill>
              </a:rPr>
              <a:t>www.transkribering.nu/student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</p:spPr>
        <p:txBody>
          <a:bodyPr tIns="33120"/>
          <a:lstStyle/>
          <a:p>
            <a:pPr eaLnBrk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</a:pPr>
            <a:r>
              <a:rPr lang="sv-SE" altLang="sv-SE" dirty="0"/>
              <a:t>Gör bra intervjuer</a:t>
            </a:r>
          </a:p>
        </p:txBody>
      </p:sp>
      <p:pic>
        <p:nvPicPr>
          <p:cNvPr id="6148" name="Picture 6" descr="\\File01\Users$\jalosk\Downloads\Logotyp svart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424613"/>
            <a:ext cx="4535488" cy="11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9" name="Platshållare för bildnummer 2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roid Sans Fallback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roid Sans Fallback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roid Sans Fallback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roid Sans Fallback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roid Sans Fallback" charset="0"/>
              </a:defRPr>
            </a:lvl9pPr>
          </a:lstStyle>
          <a:p>
            <a:fld id="{5FA1F4DE-3C3D-4E56-98AF-E5545B288A42}" type="slidenum">
              <a:rPr lang="sv-SE" altLang="sv-SE" smtClean="0">
                <a:solidFill>
                  <a:srgbClr val="000000"/>
                </a:solidFill>
              </a:rPr>
              <a:pPr/>
              <a:t>2</a:t>
            </a:fld>
            <a:endParaRPr lang="sv-SE" altLang="sv-SE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</p:spPr>
        <p:txBody>
          <a:bodyPr tIns="33120"/>
          <a:lstStyle/>
          <a:p>
            <a:pPr eaLnBrk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</a:pPr>
            <a:r>
              <a:rPr lang="sv-SE" altLang="sv-SE" dirty="0"/>
              <a:t>Hur mycket ska jag ta med?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647824" y="1907629"/>
            <a:ext cx="6723062" cy="2605436"/>
          </a:xfrm>
        </p:spPr>
        <p:txBody>
          <a:bodyPr anchor="ctr"/>
          <a:lstStyle/>
          <a:p>
            <a:pPr eaLnBrk="1">
              <a:spcAft>
                <a:spcPct val="0"/>
              </a:spcAft>
              <a:buSzPct val="45000"/>
              <a:buFont typeface="Arial" panose="020B0604020202020204" pitchFamily="34" charset="0"/>
              <a:buChar char="•"/>
              <a:tabLst>
                <a:tab pos="214313" algn="l"/>
                <a:tab pos="319088" algn="l"/>
                <a:tab pos="768350" algn="l"/>
                <a:tab pos="1217613" algn="l"/>
                <a:tab pos="1666875" algn="l"/>
                <a:tab pos="2116138" algn="l"/>
                <a:tab pos="2565400" algn="l"/>
                <a:tab pos="3014663" algn="l"/>
                <a:tab pos="3463925" algn="l"/>
                <a:tab pos="3913188" algn="l"/>
                <a:tab pos="4362450" algn="l"/>
                <a:tab pos="4811713" algn="l"/>
                <a:tab pos="5260975" algn="l"/>
                <a:tab pos="5710238" algn="l"/>
                <a:tab pos="6159500" algn="l"/>
                <a:tab pos="6608763" algn="l"/>
                <a:tab pos="7058025" algn="l"/>
                <a:tab pos="7507288" algn="l"/>
                <a:tab pos="7956550" algn="l"/>
                <a:tab pos="8405813" algn="l"/>
                <a:tab pos="8855075" algn="l"/>
                <a:tab pos="8985250" algn="l"/>
              </a:tabLst>
            </a:pPr>
            <a:r>
              <a:rPr lang="sv-SE" altLang="sv-SE" sz="2400" dirty="0"/>
              <a:t>Finns inget rätt svar</a:t>
            </a:r>
          </a:p>
          <a:p>
            <a:pPr eaLnBrk="1">
              <a:spcAft>
                <a:spcPct val="0"/>
              </a:spcAft>
              <a:buSzPct val="45000"/>
              <a:buFont typeface="Arial" panose="020B0604020202020204" pitchFamily="34" charset="0"/>
              <a:buChar char="•"/>
              <a:tabLst>
                <a:tab pos="214313" algn="l"/>
                <a:tab pos="319088" algn="l"/>
                <a:tab pos="768350" algn="l"/>
                <a:tab pos="1217613" algn="l"/>
                <a:tab pos="1666875" algn="l"/>
                <a:tab pos="2116138" algn="l"/>
                <a:tab pos="2565400" algn="l"/>
                <a:tab pos="3014663" algn="l"/>
                <a:tab pos="3463925" algn="l"/>
                <a:tab pos="3913188" algn="l"/>
                <a:tab pos="4362450" algn="l"/>
                <a:tab pos="4811713" algn="l"/>
                <a:tab pos="5260975" algn="l"/>
                <a:tab pos="5710238" algn="l"/>
                <a:tab pos="6159500" algn="l"/>
                <a:tab pos="6608763" algn="l"/>
                <a:tab pos="7058025" algn="l"/>
                <a:tab pos="7507288" algn="l"/>
                <a:tab pos="7956550" algn="l"/>
                <a:tab pos="8405813" algn="l"/>
                <a:tab pos="8855075" algn="l"/>
                <a:tab pos="8985250" algn="l"/>
              </a:tabLst>
            </a:pPr>
            <a:r>
              <a:rPr lang="sv-SE" altLang="sv-SE" sz="2400" dirty="0"/>
              <a:t>Se till dina behov</a:t>
            </a:r>
          </a:p>
          <a:p>
            <a:pPr eaLnBrk="1">
              <a:spcAft>
                <a:spcPct val="0"/>
              </a:spcAft>
              <a:buSzPct val="45000"/>
              <a:buFont typeface="Arial" panose="020B0604020202020204" pitchFamily="34" charset="0"/>
              <a:buChar char="•"/>
              <a:tabLst>
                <a:tab pos="214313" algn="l"/>
                <a:tab pos="319088" algn="l"/>
                <a:tab pos="768350" algn="l"/>
                <a:tab pos="1217613" algn="l"/>
                <a:tab pos="1666875" algn="l"/>
                <a:tab pos="2116138" algn="l"/>
                <a:tab pos="2565400" algn="l"/>
                <a:tab pos="3014663" algn="l"/>
                <a:tab pos="3463925" algn="l"/>
                <a:tab pos="3913188" algn="l"/>
                <a:tab pos="4362450" algn="l"/>
                <a:tab pos="4811713" algn="l"/>
                <a:tab pos="5260975" algn="l"/>
                <a:tab pos="5710238" algn="l"/>
                <a:tab pos="6159500" algn="l"/>
                <a:tab pos="6608763" algn="l"/>
                <a:tab pos="7058025" algn="l"/>
                <a:tab pos="7507288" algn="l"/>
                <a:tab pos="7956550" algn="l"/>
                <a:tab pos="8405813" algn="l"/>
                <a:tab pos="8855075" algn="l"/>
                <a:tab pos="8985250" algn="l"/>
              </a:tabLst>
            </a:pPr>
            <a:r>
              <a:rPr lang="sv-SE" altLang="sv-SE" sz="2400" dirty="0"/>
              <a:t>Se till dina resurser</a:t>
            </a:r>
          </a:p>
          <a:p>
            <a:pPr eaLnBrk="1">
              <a:spcAft>
                <a:spcPct val="0"/>
              </a:spcAft>
              <a:buSzPct val="45000"/>
              <a:buFont typeface="Arial" panose="020B0604020202020204" pitchFamily="34" charset="0"/>
              <a:buChar char="•"/>
              <a:tabLst>
                <a:tab pos="214313" algn="l"/>
                <a:tab pos="319088" algn="l"/>
                <a:tab pos="768350" algn="l"/>
                <a:tab pos="1217613" algn="l"/>
                <a:tab pos="1666875" algn="l"/>
                <a:tab pos="2116138" algn="l"/>
                <a:tab pos="2565400" algn="l"/>
                <a:tab pos="3014663" algn="l"/>
                <a:tab pos="3463925" algn="l"/>
                <a:tab pos="3913188" algn="l"/>
                <a:tab pos="4362450" algn="l"/>
                <a:tab pos="4811713" algn="l"/>
                <a:tab pos="5260975" algn="l"/>
                <a:tab pos="5710238" algn="l"/>
                <a:tab pos="6159500" algn="l"/>
                <a:tab pos="6608763" algn="l"/>
                <a:tab pos="7058025" algn="l"/>
                <a:tab pos="7507288" algn="l"/>
                <a:tab pos="7956550" algn="l"/>
                <a:tab pos="8405813" algn="l"/>
                <a:tab pos="8855075" algn="l"/>
                <a:tab pos="8985250" algn="l"/>
              </a:tabLst>
            </a:pPr>
            <a:r>
              <a:rPr lang="sv-SE" altLang="sv-SE" sz="2400" dirty="0"/>
              <a:t>Rådgör med handledaren</a:t>
            </a:r>
          </a:p>
          <a:p>
            <a:pPr eaLnBrk="1">
              <a:spcAft>
                <a:spcPct val="0"/>
              </a:spcAft>
              <a:buSzPct val="45000"/>
              <a:buFont typeface="Arial" panose="020B0604020202020204" pitchFamily="34" charset="0"/>
              <a:buChar char="•"/>
              <a:tabLst>
                <a:tab pos="214313" algn="l"/>
                <a:tab pos="319088" algn="l"/>
                <a:tab pos="768350" algn="l"/>
                <a:tab pos="1217613" algn="l"/>
                <a:tab pos="1666875" algn="l"/>
                <a:tab pos="2116138" algn="l"/>
                <a:tab pos="2565400" algn="l"/>
                <a:tab pos="3014663" algn="l"/>
                <a:tab pos="3463925" algn="l"/>
                <a:tab pos="3913188" algn="l"/>
                <a:tab pos="4362450" algn="l"/>
                <a:tab pos="4811713" algn="l"/>
                <a:tab pos="5260975" algn="l"/>
                <a:tab pos="5710238" algn="l"/>
                <a:tab pos="6159500" algn="l"/>
                <a:tab pos="6608763" algn="l"/>
                <a:tab pos="7058025" algn="l"/>
                <a:tab pos="7507288" algn="l"/>
                <a:tab pos="7956550" algn="l"/>
                <a:tab pos="8405813" algn="l"/>
                <a:tab pos="8855075" algn="l"/>
                <a:tab pos="8985250" algn="l"/>
              </a:tabLst>
            </a:pPr>
            <a:endParaRPr lang="sv-SE" altLang="sv-SE" sz="2400" dirty="0"/>
          </a:p>
          <a:p>
            <a:pPr eaLnBrk="1">
              <a:spcAft>
                <a:spcPct val="0"/>
              </a:spcAft>
              <a:buSzPct val="45000"/>
              <a:buFont typeface="Arial" panose="020B0604020202020204" pitchFamily="34" charset="0"/>
              <a:buChar char="•"/>
              <a:tabLst>
                <a:tab pos="214313" algn="l"/>
                <a:tab pos="319088" algn="l"/>
                <a:tab pos="768350" algn="l"/>
                <a:tab pos="1217613" algn="l"/>
                <a:tab pos="1666875" algn="l"/>
                <a:tab pos="2116138" algn="l"/>
                <a:tab pos="2565400" algn="l"/>
                <a:tab pos="3014663" algn="l"/>
                <a:tab pos="3463925" algn="l"/>
                <a:tab pos="3913188" algn="l"/>
                <a:tab pos="4362450" algn="l"/>
                <a:tab pos="4811713" algn="l"/>
                <a:tab pos="5260975" algn="l"/>
                <a:tab pos="5710238" algn="l"/>
                <a:tab pos="6159500" algn="l"/>
                <a:tab pos="6608763" algn="l"/>
                <a:tab pos="7058025" algn="l"/>
                <a:tab pos="7507288" algn="l"/>
                <a:tab pos="7956550" algn="l"/>
                <a:tab pos="8405813" algn="l"/>
                <a:tab pos="8855075" algn="l"/>
                <a:tab pos="8985250" algn="l"/>
              </a:tabLst>
            </a:pPr>
            <a:r>
              <a:rPr lang="sv-SE" altLang="sv-SE" sz="2400" dirty="0"/>
              <a:t>Våra kunder vill oftast att vi tar bort utfyllnadsord, små </a:t>
            </a:r>
            <a:r>
              <a:rPr lang="sv-SE" altLang="sv-SE" sz="2400" dirty="0" err="1"/>
              <a:t>jakanden</a:t>
            </a:r>
            <a:r>
              <a:rPr lang="sv-SE" altLang="sv-SE" sz="2400" dirty="0"/>
              <a:t> och stakningar.</a:t>
            </a:r>
          </a:p>
        </p:txBody>
      </p:sp>
      <p:pic>
        <p:nvPicPr>
          <p:cNvPr id="6148" name="Picture 6" descr="\\File01\Users$\jalosk\Downloads\Logotyp svart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424613"/>
            <a:ext cx="4535488" cy="11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9" name="Platshållare för bildnummer 2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roid Sans Fallback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roid Sans Fallback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roid Sans Fallback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roid Sans Fallback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roid Sans Fallback" charset="0"/>
              </a:defRPr>
            </a:lvl9pPr>
          </a:lstStyle>
          <a:p>
            <a:fld id="{5FA1F4DE-3C3D-4E56-98AF-E5545B288A42}" type="slidenum">
              <a:rPr lang="sv-SE" altLang="sv-SE" smtClean="0">
                <a:solidFill>
                  <a:srgbClr val="000000"/>
                </a:solidFill>
              </a:rPr>
              <a:pPr/>
              <a:t>3</a:t>
            </a:fld>
            <a:endParaRPr lang="sv-SE" altLang="sv-S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830505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</p:spPr>
        <p:txBody>
          <a:bodyPr tIns="33120"/>
          <a:lstStyle/>
          <a:p>
            <a:pPr eaLnBrk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</a:pPr>
            <a:r>
              <a:rPr lang="sv-SE" altLang="sv-SE" dirty="0"/>
              <a:t>Styr ljuduppspelningen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719138" y="2124075"/>
            <a:ext cx="9070975" cy="3168650"/>
          </a:xfrm>
        </p:spPr>
        <p:txBody>
          <a:bodyPr anchor="ctr"/>
          <a:lstStyle/>
          <a:p>
            <a:pPr marL="214313" indent="-214313" eaLnBrk="1">
              <a:spcAft>
                <a:spcPct val="0"/>
              </a:spcAft>
              <a:buSzPct val="45000"/>
              <a:buFont typeface="Symbol" panose="05050102010706020507" pitchFamily="18" charset="2"/>
              <a:buChar char=""/>
              <a:tabLst>
                <a:tab pos="214313" algn="l"/>
                <a:tab pos="319088" algn="l"/>
                <a:tab pos="768350" algn="l"/>
                <a:tab pos="1217613" algn="l"/>
                <a:tab pos="1666875" algn="l"/>
                <a:tab pos="2116138" algn="l"/>
                <a:tab pos="2565400" algn="l"/>
                <a:tab pos="3014663" algn="l"/>
                <a:tab pos="3463925" algn="l"/>
                <a:tab pos="3913188" algn="l"/>
                <a:tab pos="4362450" algn="l"/>
                <a:tab pos="4811713" algn="l"/>
                <a:tab pos="5260975" algn="l"/>
                <a:tab pos="5710238" algn="l"/>
                <a:tab pos="6159500" algn="l"/>
                <a:tab pos="6608763" algn="l"/>
                <a:tab pos="7058025" algn="l"/>
                <a:tab pos="7507288" algn="l"/>
                <a:tab pos="7956550" algn="l"/>
                <a:tab pos="8405813" algn="l"/>
                <a:tab pos="8855075" algn="l"/>
                <a:tab pos="8985250" algn="l"/>
              </a:tabLst>
            </a:pPr>
            <a:r>
              <a:rPr lang="sv-SE" altLang="sv-SE" dirty="0"/>
              <a:t>Installera VLC </a:t>
            </a:r>
            <a:r>
              <a:rPr lang="sv-SE" altLang="sv-SE" dirty="0" err="1"/>
              <a:t>player</a:t>
            </a:r>
            <a:endParaRPr lang="sv-SE" altLang="sv-SE" dirty="0"/>
          </a:p>
          <a:p>
            <a:pPr marL="214313" indent="-214313" eaLnBrk="1">
              <a:spcAft>
                <a:spcPct val="0"/>
              </a:spcAft>
              <a:buSzPct val="45000"/>
              <a:buFont typeface="Symbol" panose="05050102010706020507" pitchFamily="18" charset="2"/>
              <a:buChar char=""/>
              <a:tabLst>
                <a:tab pos="214313" algn="l"/>
                <a:tab pos="319088" algn="l"/>
                <a:tab pos="768350" algn="l"/>
                <a:tab pos="1217613" algn="l"/>
                <a:tab pos="1666875" algn="l"/>
                <a:tab pos="2116138" algn="l"/>
                <a:tab pos="2565400" algn="l"/>
                <a:tab pos="3014663" algn="l"/>
                <a:tab pos="3463925" algn="l"/>
                <a:tab pos="3913188" algn="l"/>
                <a:tab pos="4362450" algn="l"/>
                <a:tab pos="4811713" algn="l"/>
                <a:tab pos="5260975" algn="l"/>
                <a:tab pos="5710238" algn="l"/>
                <a:tab pos="6159500" algn="l"/>
                <a:tab pos="6608763" algn="l"/>
                <a:tab pos="7058025" algn="l"/>
                <a:tab pos="7507288" algn="l"/>
                <a:tab pos="7956550" algn="l"/>
                <a:tab pos="8405813" algn="l"/>
                <a:tab pos="8855075" algn="l"/>
                <a:tab pos="8985250" algn="l"/>
              </a:tabLst>
            </a:pPr>
            <a:r>
              <a:rPr lang="sv-SE" altLang="sv-SE" dirty="0"/>
              <a:t>Verktyg – inställningar - kortkommandon</a:t>
            </a:r>
          </a:p>
          <a:p>
            <a:pPr marL="214313" indent="-214313" eaLnBrk="1">
              <a:spcAft>
                <a:spcPct val="0"/>
              </a:spcAft>
              <a:buSzPct val="45000"/>
              <a:buFont typeface="Symbol" panose="05050102010706020507" pitchFamily="18" charset="2"/>
              <a:buChar char=""/>
              <a:tabLst>
                <a:tab pos="214313" algn="l"/>
                <a:tab pos="319088" algn="l"/>
                <a:tab pos="768350" algn="l"/>
                <a:tab pos="1217613" algn="l"/>
                <a:tab pos="1666875" algn="l"/>
                <a:tab pos="2116138" algn="l"/>
                <a:tab pos="2565400" algn="l"/>
                <a:tab pos="3014663" algn="l"/>
                <a:tab pos="3463925" algn="l"/>
                <a:tab pos="3913188" algn="l"/>
                <a:tab pos="4362450" algn="l"/>
                <a:tab pos="4811713" algn="l"/>
                <a:tab pos="5260975" algn="l"/>
                <a:tab pos="5710238" algn="l"/>
                <a:tab pos="6159500" algn="l"/>
                <a:tab pos="6608763" algn="l"/>
                <a:tab pos="7058025" algn="l"/>
                <a:tab pos="7507288" algn="l"/>
                <a:tab pos="7956550" algn="l"/>
                <a:tab pos="8405813" algn="l"/>
                <a:tab pos="8855075" algn="l"/>
                <a:tab pos="8985250" algn="l"/>
              </a:tabLst>
            </a:pPr>
            <a:r>
              <a:rPr lang="sv-SE" altLang="sv-SE" dirty="0"/>
              <a:t>Starta om VLC efteråt</a:t>
            </a:r>
          </a:p>
          <a:p>
            <a:pPr marL="214313" indent="-214313" eaLnBrk="1">
              <a:spcAft>
                <a:spcPct val="0"/>
              </a:spcAft>
              <a:buSzPct val="45000"/>
              <a:buFont typeface="Symbol" panose="05050102010706020507" pitchFamily="18" charset="2"/>
              <a:buChar char=""/>
              <a:tabLst>
                <a:tab pos="214313" algn="l"/>
                <a:tab pos="319088" algn="l"/>
                <a:tab pos="768350" algn="l"/>
                <a:tab pos="1217613" algn="l"/>
                <a:tab pos="1666875" algn="l"/>
                <a:tab pos="2116138" algn="l"/>
                <a:tab pos="2565400" algn="l"/>
                <a:tab pos="3014663" algn="l"/>
                <a:tab pos="3463925" algn="l"/>
                <a:tab pos="3913188" algn="l"/>
                <a:tab pos="4362450" algn="l"/>
                <a:tab pos="4811713" algn="l"/>
                <a:tab pos="5260975" algn="l"/>
                <a:tab pos="5710238" algn="l"/>
                <a:tab pos="6159500" algn="l"/>
                <a:tab pos="6608763" algn="l"/>
                <a:tab pos="7058025" algn="l"/>
                <a:tab pos="7507288" algn="l"/>
                <a:tab pos="7956550" algn="l"/>
                <a:tab pos="8405813" algn="l"/>
                <a:tab pos="8855075" algn="l"/>
                <a:tab pos="8985250" algn="l"/>
              </a:tabLst>
            </a:pPr>
            <a:r>
              <a:rPr lang="sv-SE" altLang="sv-SE" dirty="0"/>
              <a:t>Kör VLC i bakgrunden medan du skriver</a:t>
            </a:r>
          </a:p>
        </p:txBody>
      </p:sp>
      <p:pic>
        <p:nvPicPr>
          <p:cNvPr id="8196" name="Picture 6" descr="\\File01\Users$\jalosk\Downloads\Logotyp svart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424613"/>
            <a:ext cx="4535488" cy="11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7" name="Platshållare för bildnummer 2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roid Sans Fallback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roid Sans Fallback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roid Sans Fallback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roid Sans Fallback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roid Sans Fallback" charset="0"/>
              </a:defRPr>
            </a:lvl9pPr>
          </a:lstStyle>
          <a:p>
            <a:fld id="{E54A5B31-69EE-406C-98C7-F229B1CC11BA}" type="slidenum">
              <a:rPr lang="sv-SE" altLang="sv-SE" smtClean="0">
                <a:solidFill>
                  <a:srgbClr val="000000"/>
                </a:solidFill>
              </a:rPr>
              <a:pPr/>
              <a:t>4</a:t>
            </a:fld>
            <a:endParaRPr lang="sv-SE" altLang="sv-SE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6" name="Picture 6" descr="\\File01\Users$\jalosk\Downloads\Logotyp svart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424613"/>
            <a:ext cx="4535488" cy="11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7" name="Platshållare för bildnummer 2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roid Sans Fallback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roid Sans Fallback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roid Sans Fallback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roid Sans Fallback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roid Sans Fallback" charset="0"/>
              </a:defRPr>
            </a:lvl9pPr>
          </a:lstStyle>
          <a:p>
            <a:fld id="{E54A5B31-69EE-406C-98C7-F229B1CC11BA}" type="slidenum">
              <a:rPr lang="sv-SE" altLang="sv-SE" smtClean="0">
                <a:solidFill>
                  <a:srgbClr val="000000"/>
                </a:solidFill>
              </a:rPr>
              <a:pPr/>
              <a:t>5</a:t>
            </a:fld>
            <a:endParaRPr lang="sv-SE" altLang="sv-SE" dirty="0">
              <a:solidFill>
                <a:srgbClr val="000000"/>
              </a:solidFill>
            </a:endParaRPr>
          </a:p>
        </p:txBody>
      </p:sp>
      <p:pic>
        <p:nvPicPr>
          <p:cNvPr id="3" name="Bildobjekt 2"/>
          <p:cNvPicPr>
            <a:picLocks noChangeAspect="1"/>
          </p:cNvPicPr>
          <p:nvPr/>
        </p:nvPicPr>
        <p:blipFill rotWithShape="1">
          <a:blip r:embed="rId4"/>
          <a:srcRect t="6174" r="2140" b="19566"/>
          <a:stretch/>
        </p:blipFill>
        <p:spPr>
          <a:xfrm>
            <a:off x="23623" y="-15204"/>
            <a:ext cx="10074712" cy="6214130"/>
          </a:xfrm>
          <a:prstGeom prst="rect">
            <a:avLst/>
          </a:prstGeom>
        </p:spPr>
      </p:pic>
      <p:sp>
        <p:nvSpPr>
          <p:cNvPr id="2" name="Rektangel 1"/>
          <p:cNvSpPr/>
          <p:nvPr/>
        </p:nvSpPr>
        <p:spPr>
          <a:xfrm>
            <a:off x="3835414" y="6362833"/>
            <a:ext cx="4301242" cy="369332"/>
          </a:xfrm>
          <a:prstGeom prst="rect">
            <a:avLst/>
          </a:prstGeom>
          <a:ln>
            <a:solidFill>
              <a:srgbClr val="00B050"/>
            </a:solidFill>
          </a:ln>
        </p:spPr>
        <p:txBody>
          <a:bodyPr wrap="none">
            <a:spAutoFit/>
          </a:bodyPr>
          <a:lstStyle/>
          <a:p>
            <a:pPr eaLnBrk="1">
              <a:buSzPct val="45000"/>
              <a:tabLst>
                <a:tab pos="214313" algn="l"/>
                <a:tab pos="319088" algn="l"/>
                <a:tab pos="768350" algn="l"/>
                <a:tab pos="1217613" algn="l"/>
                <a:tab pos="1666875" algn="l"/>
                <a:tab pos="2116138" algn="l"/>
                <a:tab pos="2565400" algn="l"/>
                <a:tab pos="3014663" algn="l"/>
                <a:tab pos="3463925" algn="l"/>
                <a:tab pos="3913188" algn="l"/>
                <a:tab pos="4362450" algn="l"/>
                <a:tab pos="4811713" algn="l"/>
                <a:tab pos="5260975" algn="l"/>
                <a:tab pos="5710238" algn="l"/>
                <a:tab pos="6159500" algn="l"/>
                <a:tab pos="6608763" algn="l"/>
                <a:tab pos="7058025" algn="l"/>
                <a:tab pos="7507288" algn="l"/>
                <a:tab pos="7956550" algn="l"/>
                <a:tab pos="8405813" algn="l"/>
                <a:tab pos="8855075" algn="l"/>
                <a:tab pos="8985250" algn="l"/>
              </a:tabLst>
            </a:pPr>
            <a:r>
              <a:rPr lang="sv-SE" altLang="sv-SE" dirty="0">
                <a:solidFill>
                  <a:schemeClr val="tx1"/>
                </a:solidFill>
              </a:rPr>
              <a:t>Verktyg – inställningar - kortkommandon</a:t>
            </a:r>
          </a:p>
        </p:txBody>
      </p:sp>
    </p:spTree>
    <p:extLst>
      <p:ext uri="{BB962C8B-B14F-4D97-AF65-F5344CB8AC3E}">
        <p14:creationId xmlns:p14="http://schemas.microsoft.com/office/powerpoint/2010/main" val="3754119413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</p:spPr>
        <p:txBody>
          <a:bodyPr tIns="33120"/>
          <a:lstStyle/>
          <a:p>
            <a:pPr eaLnBrk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</a:pPr>
            <a:r>
              <a:rPr lang="sv-SE" altLang="sv-SE" dirty="0"/>
              <a:t>Skriv snabbare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503238" y="1768475"/>
            <a:ext cx="9070975" cy="4171950"/>
          </a:xfrm>
        </p:spPr>
        <p:txBody>
          <a:bodyPr anchor="ctr"/>
          <a:lstStyle/>
          <a:p>
            <a:pPr marL="214313" indent="-214313" eaLnBrk="1">
              <a:spcAft>
                <a:spcPct val="0"/>
              </a:spcAft>
              <a:buSzPct val="45000"/>
              <a:buFont typeface="Symbol" panose="05050102010706020507" pitchFamily="18" charset="2"/>
              <a:buChar char=""/>
              <a:tabLst>
                <a:tab pos="214313" algn="l"/>
                <a:tab pos="319088" algn="l"/>
                <a:tab pos="768350" algn="l"/>
                <a:tab pos="1217613" algn="l"/>
                <a:tab pos="1666875" algn="l"/>
                <a:tab pos="2116138" algn="l"/>
                <a:tab pos="2565400" algn="l"/>
                <a:tab pos="3014663" algn="l"/>
                <a:tab pos="3463925" algn="l"/>
                <a:tab pos="3913188" algn="l"/>
                <a:tab pos="4362450" algn="l"/>
                <a:tab pos="4811713" algn="l"/>
                <a:tab pos="5260975" algn="l"/>
                <a:tab pos="5710238" algn="l"/>
                <a:tab pos="6159500" algn="l"/>
                <a:tab pos="6608763" algn="l"/>
                <a:tab pos="7058025" algn="l"/>
                <a:tab pos="7507288" algn="l"/>
                <a:tab pos="7956550" algn="l"/>
                <a:tab pos="8405813" algn="l"/>
                <a:tab pos="8855075" algn="l"/>
                <a:tab pos="8985250" algn="l"/>
              </a:tabLst>
            </a:pPr>
            <a:r>
              <a:rPr lang="sv-SE" altLang="sv-SE" sz="2400" dirty="0"/>
              <a:t>Word:</a:t>
            </a:r>
          </a:p>
          <a:p>
            <a:pPr marL="0" indent="0" eaLnBrk="1">
              <a:spcAft>
                <a:spcPct val="0"/>
              </a:spcAft>
              <a:buSzPct val="45000"/>
              <a:tabLst>
                <a:tab pos="214313" algn="l"/>
                <a:tab pos="319088" algn="l"/>
                <a:tab pos="768350" algn="l"/>
                <a:tab pos="1217613" algn="l"/>
                <a:tab pos="1666875" algn="l"/>
                <a:tab pos="2116138" algn="l"/>
                <a:tab pos="2565400" algn="l"/>
                <a:tab pos="3014663" algn="l"/>
                <a:tab pos="3463925" algn="l"/>
                <a:tab pos="3913188" algn="l"/>
                <a:tab pos="4362450" algn="l"/>
                <a:tab pos="4811713" algn="l"/>
                <a:tab pos="5260975" algn="l"/>
                <a:tab pos="5710238" algn="l"/>
                <a:tab pos="6159500" algn="l"/>
                <a:tab pos="6608763" algn="l"/>
                <a:tab pos="7058025" algn="l"/>
                <a:tab pos="7507288" algn="l"/>
                <a:tab pos="7956550" algn="l"/>
                <a:tab pos="8405813" algn="l"/>
                <a:tab pos="8855075" algn="l"/>
                <a:tab pos="8985250" algn="l"/>
              </a:tabLst>
            </a:pPr>
            <a:r>
              <a:rPr lang="sv-SE" altLang="sv-SE" sz="2400" dirty="0"/>
              <a:t>Arkiv – Alternativ – </a:t>
            </a:r>
            <a:r>
              <a:rPr lang="sv-SE" altLang="sv-SE" sz="2400" dirty="0" err="1"/>
              <a:t>Språkkontroll</a:t>
            </a:r>
            <a:r>
              <a:rPr lang="sv-SE" altLang="sv-SE" sz="2400" dirty="0"/>
              <a:t> - Alternativ för autokorrigering</a:t>
            </a:r>
          </a:p>
          <a:p>
            <a:pPr marL="214313" indent="-214313" eaLnBrk="1">
              <a:spcAft>
                <a:spcPct val="0"/>
              </a:spcAft>
              <a:buSzPct val="45000"/>
              <a:buFont typeface="Symbol" panose="05050102010706020507" pitchFamily="18" charset="2"/>
              <a:buChar char=""/>
              <a:tabLst>
                <a:tab pos="214313" algn="l"/>
                <a:tab pos="319088" algn="l"/>
                <a:tab pos="768350" algn="l"/>
                <a:tab pos="1217613" algn="l"/>
                <a:tab pos="1666875" algn="l"/>
                <a:tab pos="2116138" algn="l"/>
                <a:tab pos="2565400" algn="l"/>
                <a:tab pos="3014663" algn="l"/>
                <a:tab pos="3463925" algn="l"/>
                <a:tab pos="3913188" algn="l"/>
                <a:tab pos="4362450" algn="l"/>
                <a:tab pos="4811713" algn="l"/>
                <a:tab pos="5260975" algn="l"/>
                <a:tab pos="5710238" algn="l"/>
                <a:tab pos="6159500" algn="l"/>
                <a:tab pos="6608763" algn="l"/>
                <a:tab pos="7058025" algn="l"/>
                <a:tab pos="7507288" algn="l"/>
                <a:tab pos="7956550" algn="l"/>
                <a:tab pos="8405813" algn="l"/>
                <a:tab pos="8855075" algn="l"/>
                <a:tab pos="8985250" algn="l"/>
              </a:tabLst>
            </a:pPr>
            <a:endParaRPr lang="sv-SE" altLang="sv-SE" sz="2400" dirty="0"/>
          </a:p>
          <a:p>
            <a:pPr marL="214313" indent="-214313" eaLnBrk="1">
              <a:spcAft>
                <a:spcPct val="0"/>
              </a:spcAft>
              <a:buSzPct val="45000"/>
              <a:buFont typeface="Symbol" panose="05050102010706020507" pitchFamily="18" charset="2"/>
              <a:buChar char=""/>
              <a:tabLst>
                <a:tab pos="214313" algn="l"/>
                <a:tab pos="319088" algn="l"/>
                <a:tab pos="768350" algn="l"/>
                <a:tab pos="1217613" algn="l"/>
                <a:tab pos="1666875" algn="l"/>
                <a:tab pos="2116138" algn="l"/>
                <a:tab pos="2565400" algn="l"/>
                <a:tab pos="3014663" algn="l"/>
                <a:tab pos="3463925" algn="l"/>
                <a:tab pos="3913188" algn="l"/>
                <a:tab pos="4362450" algn="l"/>
                <a:tab pos="4811713" algn="l"/>
                <a:tab pos="5260975" algn="l"/>
                <a:tab pos="5710238" algn="l"/>
                <a:tab pos="6159500" algn="l"/>
                <a:tab pos="6608763" algn="l"/>
                <a:tab pos="7058025" algn="l"/>
                <a:tab pos="7507288" algn="l"/>
                <a:tab pos="7956550" algn="l"/>
                <a:tab pos="8405813" algn="l"/>
                <a:tab pos="8855075" algn="l"/>
                <a:tab pos="8985250" algn="l"/>
              </a:tabLst>
            </a:pPr>
            <a:r>
              <a:rPr lang="sv-SE" altLang="sv-SE" sz="2400" dirty="0" err="1"/>
              <a:t>LibreOffice</a:t>
            </a:r>
            <a:r>
              <a:rPr lang="sv-SE" altLang="sv-SE" sz="2400" dirty="0"/>
              <a:t>:</a:t>
            </a:r>
          </a:p>
          <a:p>
            <a:pPr marL="0" indent="0" eaLnBrk="1">
              <a:spcAft>
                <a:spcPct val="0"/>
              </a:spcAft>
              <a:buSzPct val="45000"/>
              <a:tabLst>
                <a:tab pos="214313" algn="l"/>
                <a:tab pos="319088" algn="l"/>
                <a:tab pos="768350" algn="l"/>
                <a:tab pos="1217613" algn="l"/>
                <a:tab pos="1666875" algn="l"/>
                <a:tab pos="2116138" algn="l"/>
                <a:tab pos="2565400" algn="l"/>
                <a:tab pos="3014663" algn="l"/>
                <a:tab pos="3463925" algn="l"/>
                <a:tab pos="3913188" algn="l"/>
                <a:tab pos="4362450" algn="l"/>
                <a:tab pos="4811713" algn="l"/>
                <a:tab pos="5260975" algn="l"/>
                <a:tab pos="5710238" algn="l"/>
                <a:tab pos="6159500" algn="l"/>
                <a:tab pos="6608763" algn="l"/>
                <a:tab pos="7058025" algn="l"/>
                <a:tab pos="7507288" algn="l"/>
                <a:tab pos="7956550" algn="l"/>
                <a:tab pos="8405813" algn="l"/>
                <a:tab pos="8855075" algn="l"/>
                <a:tab pos="8985250" algn="l"/>
              </a:tabLst>
            </a:pPr>
            <a:r>
              <a:rPr lang="sv-SE" altLang="sv-SE" sz="2400" dirty="0"/>
              <a:t>Verktyg – Autokorrigering – Alternativ för autokorrigering…</a:t>
            </a:r>
          </a:p>
          <a:p>
            <a:pPr marL="0" indent="0" eaLnBrk="1">
              <a:spcAft>
                <a:spcPct val="0"/>
              </a:spcAft>
              <a:buSzPct val="45000"/>
              <a:tabLst>
                <a:tab pos="214313" algn="l"/>
                <a:tab pos="319088" algn="l"/>
                <a:tab pos="768350" algn="l"/>
                <a:tab pos="1217613" algn="l"/>
                <a:tab pos="1666875" algn="l"/>
                <a:tab pos="2116138" algn="l"/>
                <a:tab pos="2565400" algn="l"/>
                <a:tab pos="3014663" algn="l"/>
                <a:tab pos="3463925" algn="l"/>
                <a:tab pos="3913188" algn="l"/>
                <a:tab pos="4362450" algn="l"/>
                <a:tab pos="4811713" algn="l"/>
                <a:tab pos="5260975" algn="l"/>
                <a:tab pos="5710238" algn="l"/>
                <a:tab pos="6159500" algn="l"/>
                <a:tab pos="6608763" algn="l"/>
                <a:tab pos="7058025" algn="l"/>
                <a:tab pos="7507288" algn="l"/>
                <a:tab pos="7956550" algn="l"/>
                <a:tab pos="8405813" algn="l"/>
                <a:tab pos="8855075" algn="l"/>
                <a:tab pos="8985250" algn="l"/>
              </a:tabLst>
            </a:pPr>
            <a:endParaRPr lang="sv-SE" altLang="sv-SE" sz="2400" dirty="0"/>
          </a:p>
          <a:p>
            <a:pPr marL="0" indent="0" eaLnBrk="1">
              <a:spcAft>
                <a:spcPct val="0"/>
              </a:spcAft>
              <a:buSzPct val="45000"/>
              <a:tabLst>
                <a:tab pos="214313" algn="l"/>
                <a:tab pos="319088" algn="l"/>
                <a:tab pos="768350" algn="l"/>
                <a:tab pos="1217613" algn="l"/>
                <a:tab pos="1666875" algn="l"/>
                <a:tab pos="2116138" algn="l"/>
                <a:tab pos="2565400" algn="l"/>
                <a:tab pos="3014663" algn="l"/>
                <a:tab pos="3463925" algn="l"/>
                <a:tab pos="3913188" algn="l"/>
                <a:tab pos="4362450" algn="l"/>
                <a:tab pos="4811713" algn="l"/>
                <a:tab pos="5260975" algn="l"/>
                <a:tab pos="5710238" algn="l"/>
                <a:tab pos="6159500" algn="l"/>
                <a:tab pos="6608763" algn="l"/>
                <a:tab pos="7058025" algn="l"/>
                <a:tab pos="7507288" algn="l"/>
                <a:tab pos="7956550" algn="l"/>
                <a:tab pos="8405813" algn="l"/>
                <a:tab pos="8855075" algn="l"/>
                <a:tab pos="8985250" algn="l"/>
              </a:tabLst>
            </a:pPr>
            <a:r>
              <a:rPr lang="sv-SE" altLang="sv-SE" sz="2400" dirty="0"/>
              <a:t>ex – exempelvis</a:t>
            </a:r>
          </a:p>
          <a:p>
            <a:pPr marL="0" indent="0" eaLnBrk="1">
              <a:spcAft>
                <a:spcPct val="0"/>
              </a:spcAft>
              <a:buSzPct val="45000"/>
              <a:tabLst>
                <a:tab pos="214313" algn="l"/>
                <a:tab pos="319088" algn="l"/>
                <a:tab pos="768350" algn="l"/>
                <a:tab pos="1217613" algn="l"/>
                <a:tab pos="1666875" algn="l"/>
                <a:tab pos="2116138" algn="l"/>
                <a:tab pos="2565400" algn="l"/>
                <a:tab pos="3014663" algn="l"/>
                <a:tab pos="3463925" algn="l"/>
                <a:tab pos="3913188" algn="l"/>
                <a:tab pos="4362450" algn="l"/>
                <a:tab pos="4811713" algn="l"/>
                <a:tab pos="5260975" algn="l"/>
                <a:tab pos="5710238" algn="l"/>
                <a:tab pos="6159500" algn="l"/>
                <a:tab pos="6608763" algn="l"/>
                <a:tab pos="7058025" algn="l"/>
                <a:tab pos="7507288" algn="l"/>
                <a:tab pos="7956550" algn="l"/>
                <a:tab pos="8405813" algn="l"/>
                <a:tab pos="8855075" algn="l"/>
                <a:tab pos="8985250" algn="l"/>
              </a:tabLst>
            </a:pPr>
            <a:r>
              <a:rPr lang="sv-SE" altLang="sv-SE" sz="2400" dirty="0"/>
              <a:t>mkt - mycket</a:t>
            </a:r>
          </a:p>
          <a:p>
            <a:pPr marL="0" indent="0" eaLnBrk="1">
              <a:spcAft>
                <a:spcPct val="0"/>
              </a:spcAft>
              <a:buSzPct val="45000"/>
              <a:tabLst>
                <a:tab pos="214313" algn="l"/>
                <a:tab pos="319088" algn="l"/>
                <a:tab pos="768350" algn="l"/>
                <a:tab pos="1217613" algn="l"/>
                <a:tab pos="1666875" algn="l"/>
                <a:tab pos="2116138" algn="l"/>
                <a:tab pos="2565400" algn="l"/>
                <a:tab pos="3014663" algn="l"/>
                <a:tab pos="3463925" algn="l"/>
                <a:tab pos="3913188" algn="l"/>
                <a:tab pos="4362450" algn="l"/>
                <a:tab pos="4811713" algn="l"/>
                <a:tab pos="5260975" algn="l"/>
                <a:tab pos="5710238" algn="l"/>
                <a:tab pos="6159500" algn="l"/>
                <a:tab pos="6608763" algn="l"/>
                <a:tab pos="7058025" algn="l"/>
                <a:tab pos="7507288" algn="l"/>
                <a:tab pos="7956550" algn="l"/>
                <a:tab pos="8405813" algn="l"/>
                <a:tab pos="8855075" algn="l"/>
                <a:tab pos="8985250" algn="l"/>
              </a:tabLst>
            </a:pPr>
            <a:r>
              <a:rPr lang="sv-SE" altLang="sv-SE" sz="2400" dirty="0"/>
              <a:t>sp – samhällsplanering</a:t>
            </a:r>
            <a:br>
              <a:rPr lang="sv-SE" altLang="sv-SE" sz="2400" dirty="0"/>
            </a:br>
            <a:r>
              <a:rPr lang="sv-SE" altLang="sv-SE" sz="2400" dirty="0" err="1"/>
              <a:t>kk</a:t>
            </a:r>
            <a:r>
              <a:rPr lang="sv-SE" altLang="sv-SE" sz="2400" dirty="0"/>
              <a:t> – kommunen</a:t>
            </a:r>
          </a:p>
          <a:p>
            <a:pPr marL="0" indent="0" eaLnBrk="1">
              <a:spcAft>
                <a:spcPct val="0"/>
              </a:spcAft>
              <a:buSzPct val="45000"/>
              <a:tabLst>
                <a:tab pos="214313" algn="l"/>
                <a:tab pos="319088" algn="l"/>
                <a:tab pos="768350" algn="l"/>
                <a:tab pos="1217613" algn="l"/>
                <a:tab pos="1666875" algn="l"/>
                <a:tab pos="2116138" algn="l"/>
                <a:tab pos="2565400" algn="l"/>
                <a:tab pos="3014663" algn="l"/>
                <a:tab pos="3463925" algn="l"/>
                <a:tab pos="3913188" algn="l"/>
                <a:tab pos="4362450" algn="l"/>
                <a:tab pos="4811713" algn="l"/>
                <a:tab pos="5260975" algn="l"/>
                <a:tab pos="5710238" algn="l"/>
                <a:tab pos="6159500" algn="l"/>
                <a:tab pos="6608763" algn="l"/>
                <a:tab pos="7058025" algn="l"/>
                <a:tab pos="7507288" algn="l"/>
                <a:tab pos="7956550" algn="l"/>
                <a:tab pos="8405813" algn="l"/>
                <a:tab pos="8855075" algn="l"/>
                <a:tab pos="8985250" algn="l"/>
              </a:tabLst>
            </a:pPr>
            <a:endParaRPr lang="sv-SE" altLang="sv-SE" sz="2400" dirty="0"/>
          </a:p>
        </p:txBody>
      </p:sp>
      <p:pic>
        <p:nvPicPr>
          <p:cNvPr id="12292" name="Picture 6" descr="\\File01\Users$\jalosk\Downloads\Logotyp svart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424613"/>
            <a:ext cx="4535488" cy="11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3" name="Platshållare för bildnummer 2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roid Sans Fallback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roid Sans Fallback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roid Sans Fallback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roid Sans Fallback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roid Sans Fallback" charset="0"/>
              </a:defRPr>
            </a:lvl9pPr>
          </a:lstStyle>
          <a:p>
            <a:fld id="{E867E2E9-31E1-4B46-8430-0BDD4854E845}" type="slidenum">
              <a:rPr lang="sv-SE" altLang="sv-SE" smtClean="0">
                <a:solidFill>
                  <a:srgbClr val="000000"/>
                </a:solidFill>
              </a:rPr>
              <a:pPr/>
              <a:t>6</a:t>
            </a:fld>
            <a:endParaRPr lang="sv-SE" altLang="sv-SE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10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15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18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23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26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29" dur="1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</p:spPr>
        <p:txBody>
          <a:bodyPr tIns="33120"/>
          <a:lstStyle/>
          <a:p>
            <a:pPr eaLnBrk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</a:pPr>
            <a:r>
              <a:rPr lang="sv-SE" altLang="sv-SE" dirty="0"/>
              <a:t>Skriv smidigt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575816" y="1259557"/>
            <a:ext cx="9070975" cy="2160240"/>
          </a:xfrm>
        </p:spPr>
        <p:txBody>
          <a:bodyPr anchor="ctr"/>
          <a:lstStyle/>
          <a:p>
            <a:pPr marL="214313" indent="-214313" eaLnBrk="1">
              <a:spcAft>
                <a:spcPct val="0"/>
              </a:spcAft>
              <a:buSzPct val="45000"/>
              <a:buFont typeface="Symbol" panose="05050102010706020507" pitchFamily="18" charset="2"/>
              <a:buChar char=""/>
              <a:tabLst>
                <a:tab pos="214313" algn="l"/>
                <a:tab pos="319088" algn="l"/>
                <a:tab pos="768350" algn="l"/>
                <a:tab pos="1217613" algn="l"/>
                <a:tab pos="1666875" algn="l"/>
                <a:tab pos="2116138" algn="l"/>
                <a:tab pos="2565400" algn="l"/>
                <a:tab pos="3014663" algn="l"/>
                <a:tab pos="3463925" algn="l"/>
                <a:tab pos="3913188" algn="l"/>
                <a:tab pos="4362450" algn="l"/>
                <a:tab pos="4811713" algn="l"/>
                <a:tab pos="5260975" algn="l"/>
                <a:tab pos="5710238" algn="l"/>
                <a:tab pos="6159500" algn="l"/>
                <a:tab pos="6608763" algn="l"/>
                <a:tab pos="7058025" algn="l"/>
                <a:tab pos="7507288" algn="l"/>
                <a:tab pos="7956550" algn="l"/>
                <a:tab pos="8405813" algn="l"/>
                <a:tab pos="8855075" algn="l"/>
                <a:tab pos="8985250" algn="l"/>
              </a:tabLst>
            </a:pPr>
            <a:r>
              <a:rPr lang="sv-SE" altLang="sv-SE" sz="2000" dirty="0"/>
              <a:t>Testa olika uppspelningshastigheter</a:t>
            </a:r>
            <a:endParaRPr lang="sv-SE" altLang="sv-SE" sz="1800" dirty="0"/>
          </a:p>
          <a:p>
            <a:pPr marL="214313" indent="-214313" eaLnBrk="1">
              <a:spcAft>
                <a:spcPct val="0"/>
              </a:spcAft>
              <a:buSzPct val="45000"/>
              <a:buFont typeface="Symbol" panose="05050102010706020507" pitchFamily="18" charset="2"/>
              <a:buChar char=""/>
              <a:tabLst>
                <a:tab pos="214313" algn="l"/>
                <a:tab pos="319088" algn="l"/>
                <a:tab pos="768350" algn="l"/>
                <a:tab pos="1217613" algn="l"/>
                <a:tab pos="1666875" algn="l"/>
                <a:tab pos="2116138" algn="l"/>
                <a:tab pos="2565400" algn="l"/>
                <a:tab pos="3014663" algn="l"/>
                <a:tab pos="3463925" algn="l"/>
                <a:tab pos="3913188" algn="l"/>
                <a:tab pos="4362450" algn="l"/>
                <a:tab pos="4811713" algn="l"/>
                <a:tab pos="5260975" algn="l"/>
                <a:tab pos="5710238" algn="l"/>
                <a:tab pos="6159500" algn="l"/>
                <a:tab pos="6608763" algn="l"/>
                <a:tab pos="7058025" algn="l"/>
                <a:tab pos="7507288" algn="l"/>
                <a:tab pos="7956550" algn="l"/>
                <a:tab pos="8405813" algn="l"/>
                <a:tab pos="8855075" algn="l"/>
                <a:tab pos="8985250" algn="l"/>
              </a:tabLst>
            </a:pPr>
            <a:r>
              <a:rPr lang="sv-SE" altLang="sv-SE" sz="2000" dirty="0"/>
              <a:t>Var noggrann från början och/eller gör en extra genomgång</a:t>
            </a:r>
          </a:p>
          <a:p>
            <a:pPr marL="214313" indent="-214313" eaLnBrk="1">
              <a:spcAft>
                <a:spcPct val="0"/>
              </a:spcAft>
              <a:buSzPct val="45000"/>
              <a:buFont typeface="Symbol" panose="05050102010706020507" pitchFamily="18" charset="2"/>
              <a:buChar char=""/>
              <a:tabLst>
                <a:tab pos="214313" algn="l"/>
                <a:tab pos="319088" algn="l"/>
                <a:tab pos="768350" algn="l"/>
                <a:tab pos="1217613" algn="l"/>
                <a:tab pos="1666875" algn="l"/>
                <a:tab pos="2116138" algn="l"/>
                <a:tab pos="2565400" algn="l"/>
                <a:tab pos="3014663" algn="l"/>
                <a:tab pos="3463925" algn="l"/>
                <a:tab pos="3913188" algn="l"/>
                <a:tab pos="4362450" algn="l"/>
                <a:tab pos="4811713" algn="l"/>
                <a:tab pos="5260975" algn="l"/>
                <a:tab pos="5710238" algn="l"/>
                <a:tab pos="6159500" algn="l"/>
                <a:tab pos="6608763" algn="l"/>
                <a:tab pos="7058025" algn="l"/>
                <a:tab pos="7507288" algn="l"/>
                <a:tab pos="7956550" algn="l"/>
                <a:tab pos="8405813" algn="l"/>
                <a:tab pos="8855075" algn="l"/>
                <a:tab pos="8985250" algn="l"/>
              </a:tabLst>
            </a:pPr>
            <a:r>
              <a:rPr lang="sv-SE" altLang="sv-SE" sz="2000" dirty="0"/>
              <a:t>Markera med tidskod där du är osäker</a:t>
            </a:r>
          </a:p>
          <a:p>
            <a:pPr marL="214313" indent="-214313" eaLnBrk="1">
              <a:spcAft>
                <a:spcPct val="0"/>
              </a:spcAft>
              <a:buSzPct val="45000"/>
              <a:buFont typeface="Symbol" panose="05050102010706020507" pitchFamily="18" charset="2"/>
              <a:buChar char=""/>
              <a:tabLst>
                <a:tab pos="214313" algn="l"/>
                <a:tab pos="319088" algn="l"/>
                <a:tab pos="768350" algn="l"/>
                <a:tab pos="1217613" algn="l"/>
                <a:tab pos="1666875" algn="l"/>
                <a:tab pos="2116138" algn="l"/>
                <a:tab pos="2565400" algn="l"/>
                <a:tab pos="3014663" algn="l"/>
                <a:tab pos="3463925" algn="l"/>
                <a:tab pos="3913188" algn="l"/>
                <a:tab pos="4362450" algn="l"/>
                <a:tab pos="4811713" algn="l"/>
                <a:tab pos="5260975" algn="l"/>
                <a:tab pos="5710238" algn="l"/>
                <a:tab pos="6159500" algn="l"/>
                <a:tab pos="6608763" algn="l"/>
                <a:tab pos="7058025" algn="l"/>
                <a:tab pos="7507288" algn="l"/>
                <a:tab pos="7956550" algn="l"/>
                <a:tab pos="8405813" algn="l"/>
                <a:tab pos="8855075" algn="l"/>
                <a:tab pos="8985250" algn="l"/>
              </a:tabLst>
            </a:pPr>
            <a:r>
              <a:rPr lang="sv-SE" altLang="sv-SE" sz="2000" dirty="0"/>
              <a:t>Använd en smart transkriberingsmall</a:t>
            </a:r>
          </a:p>
          <a:p>
            <a:pPr marL="614363" lvl="1" indent="-214313" eaLnBrk="1">
              <a:spcAft>
                <a:spcPct val="0"/>
              </a:spcAft>
              <a:buSzPct val="45000"/>
              <a:buFont typeface="Symbol" panose="05050102010706020507" pitchFamily="18" charset="2"/>
              <a:buChar char=""/>
              <a:tabLst>
                <a:tab pos="214313" algn="l"/>
                <a:tab pos="319088" algn="l"/>
                <a:tab pos="768350" algn="l"/>
                <a:tab pos="1217613" algn="l"/>
                <a:tab pos="1666875" algn="l"/>
                <a:tab pos="2116138" algn="l"/>
                <a:tab pos="2565400" algn="l"/>
                <a:tab pos="3014663" algn="l"/>
                <a:tab pos="3463925" algn="l"/>
                <a:tab pos="3913188" algn="l"/>
                <a:tab pos="4362450" algn="l"/>
                <a:tab pos="4811713" algn="l"/>
                <a:tab pos="5260975" algn="l"/>
                <a:tab pos="5710238" algn="l"/>
                <a:tab pos="6159500" algn="l"/>
                <a:tab pos="6608763" algn="l"/>
                <a:tab pos="7058025" algn="l"/>
                <a:tab pos="7507288" algn="l"/>
                <a:tab pos="7956550" algn="l"/>
                <a:tab pos="8405813" algn="l"/>
                <a:tab pos="8855075" algn="l"/>
                <a:tab pos="8985250" algn="l"/>
              </a:tabLst>
            </a:pPr>
            <a:r>
              <a:rPr lang="sv-SE" altLang="sv-SE" sz="1600" dirty="0"/>
              <a:t>Mall med luft</a:t>
            </a:r>
          </a:p>
          <a:p>
            <a:pPr marL="614363" lvl="1" indent="-214313" eaLnBrk="1">
              <a:spcAft>
                <a:spcPct val="0"/>
              </a:spcAft>
              <a:buSzPct val="45000"/>
              <a:buFont typeface="Symbol" panose="05050102010706020507" pitchFamily="18" charset="2"/>
              <a:buChar char=""/>
              <a:tabLst>
                <a:tab pos="214313" algn="l"/>
                <a:tab pos="319088" algn="l"/>
                <a:tab pos="768350" algn="l"/>
                <a:tab pos="1217613" algn="l"/>
                <a:tab pos="1666875" algn="l"/>
                <a:tab pos="2116138" algn="l"/>
                <a:tab pos="2565400" algn="l"/>
                <a:tab pos="3014663" algn="l"/>
                <a:tab pos="3463925" algn="l"/>
                <a:tab pos="3913188" algn="l"/>
                <a:tab pos="4362450" algn="l"/>
                <a:tab pos="4811713" algn="l"/>
                <a:tab pos="5260975" algn="l"/>
                <a:tab pos="5710238" algn="l"/>
                <a:tab pos="6159500" algn="l"/>
                <a:tab pos="6608763" algn="l"/>
                <a:tab pos="7058025" algn="l"/>
                <a:tab pos="7507288" algn="l"/>
                <a:tab pos="7956550" algn="l"/>
                <a:tab pos="8405813" algn="l"/>
                <a:tab pos="8855075" algn="l"/>
                <a:tab pos="8985250" algn="l"/>
              </a:tabLst>
            </a:pPr>
            <a:r>
              <a:rPr lang="sv-SE" altLang="sv-SE" sz="1600" dirty="0"/>
              <a:t>Mall som håller isär personer</a:t>
            </a:r>
          </a:p>
          <a:p>
            <a:pPr marL="614363" lvl="1" indent="-214313" eaLnBrk="1">
              <a:spcAft>
                <a:spcPct val="0"/>
              </a:spcAft>
              <a:buSzPct val="45000"/>
              <a:buFont typeface="Symbol" panose="05050102010706020507" pitchFamily="18" charset="2"/>
              <a:buChar char=""/>
              <a:tabLst>
                <a:tab pos="214313" algn="l"/>
                <a:tab pos="319088" algn="l"/>
                <a:tab pos="768350" algn="l"/>
                <a:tab pos="1217613" algn="l"/>
                <a:tab pos="1666875" algn="l"/>
                <a:tab pos="2116138" algn="l"/>
                <a:tab pos="2565400" algn="l"/>
                <a:tab pos="3014663" algn="l"/>
                <a:tab pos="3463925" algn="l"/>
                <a:tab pos="3913188" algn="l"/>
                <a:tab pos="4362450" algn="l"/>
                <a:tab pos="4811713" algn="l"/>
                <a:tab pos="5260975" algn="l"/>
                <a:tab pos="5710238" algn="l"/>
                <a:tab pos="6159500" algn="l"/>
                <a:tab pos="6608763" algn="l"/>
                <a:tab pos="7058025" algn="l"/>
                <a:tab pos="7507288" algn="l"/>
                <a:tab pos="7956550" algn="l"/>
                <a:tab pos="8405813" algn="l"/>
                <a:tab pos="8855075" algn="l"/>
                <a:tab pos="8985250" algn="l"/>
              </a:tabLst>
            </a:pPr>
            <a:r>
              <a:rPr lang="sv-SE" altLang="sv-SE" sz="1600" dirty="0"/>
              <a:t>Mall som sparar klick</a:t>
            </a:r>
          </a:p>
        </p:txBody>
      </p:sp>
      <p:pic>
        <p:nvPicPr>
          <p:cNvPr id="12292" name="Picture 6" descr="\\File01\Users$\jalosk\Downloads\Logotyp svart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424613"/>
            <a:ext cx="4535488" cy="11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3" name="Platshållare för bildnummer 2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roid Sans Fallback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roid Sans Fallback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roid Sans Fallback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roid Sans Fallback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roid Sans Fallback" charset="0"/>
              </a:defRPr>
            </a:lvl9pPr>
          </a:lstStyle>
          <a:p>
            <a:fld id="{E867E2E9-31E1-4B46-8430-0BDD4854E845}" type="slidenum">
              <a:rPr lang="sv-SE" altLang="sv-SE" smtClean="0">
                <a:solidFill>
                  <a:srgbClr val="000000"/>
                </a:solidFill>
              </a:rPr>
              <a:pPr/>
              <a:t>7</a:t>
            </a:fld>
            <a:endParaRPr lang="sv-SE" altLang="sv-SE">
              <a:solidFill>
                <a:srgbClr val="000000"/>
              </a:solidFill>
            </a:endParaRPr>
          </a:p>
        </p:txBody>
      </p:sp>
      <p:pic>
        <p:nvPicPr>
          <p:cNvPr id="3" name="Bildobjekt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27494" y="3043238"/>
            <a:ext cx="5495925" cy="3381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901436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17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22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25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31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31800" y="1835150"/>
            <a:ext cx="9070975" cy="2448743"/>
          </a:xfrm>
        </p:spPr>
        <p:txBody>
          <a:bodyPr tIns="33120"/>
          <a:lstStyle/>
          <a:p>
            <a:pPr eaLnBrk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</a:pPr>
            <a:r>
              <a:rPr lang="sv-SE" altLang="sv-SE" sz="5000" dirty="0"/>
              <a:t>Frågor på det?</a:t>
            </a:r>
            <a:br>
              <a:rPr lang="sv-SE" altLang="sv-SE" sz="5000" dirty="0"/>
            </a:br>
            <a:br>
              <a:rPr lang="sv-SE" altLang="sv-SE" sz="5000" dirty="0"/>
            </a:br>
            <a:br>
              <a:rPr lang="sv-SE" altLang="sv-SE" sz="5000" dirty="0"/>
            </a:br>
            <a:r>
              <a:rPr lang="sv-SE" altLang="sv-SE" sz="3200" dirty="0"/>
              <a:t>Maila info@transkribering.nu</a:t>
            </a:r>
            <a:br>
              <a:rPr lang="sv-SE" altLang="sv-SE" sz="3200" dirty="0"/>
            </a:br>
            <a:r>
              <a:rPr lang="sv-SE" altLang="sv-SE" sz="3200" dirty="0"/>
              <a:t>Besök www.transkribering.nu/student</a:t>
            </a:r>
            <a:endParaRPr lang="sv-SE" altLang="sv-SE" sz="5000" dirty="0"/>
          </a:p>
        </p:txBody>
      </p:sp>
      <p:pic>
        <p:nvPicPr>
          <p:cNvPr id="18435" name="Picture 6" descr="\\File01\Users$\jalosk\Downloads\Logotyp svart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424613"/>
            <a:ext cx="4535488" cy="11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6" name="Platshållare för bildnummer 1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roid Sans Fallback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roid Sans Fallback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roid Sans Fallback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roid Sans Fallback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roid Sans Fallback" charset="0"/>
              </a:defRPr>
            </a:lvl9pPr>
          </a:lstStyle>
          <a:p>
            <a:fld id="{FF621E64-828B-4E36-AA6B-49194538DB08}" type="slidenum">
              <a:rPr lang="sv-SE" altLang="sv-SE" smtClean="0">
                <a:solidFill>
                  <a:srgbClr val="000000"/>
                </a:solidFill>
              </a:rPr>
              <a:pPr/>
              <a:t>8</a:t>
            </a:fld>
            <a:endParaRPr lang="sv-SE" altLang="sv-SE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Office-tema">
  <a:themeElements>
    <a:clrScheme name="Office-tem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-tema">
      <a:majorFont>
        <a:latin typeface="Arial"/>
        <a:ea typeface="Droid Sans Fallback"/>
        <a:cs typeface="Droid Sans Fallback"/>
      </a:majorFont>
      <a:minorFont>
        <a:latin typeface="Arial"/>
        <a:ea typeface="Droid Sans Fallback"/>
        <a:cs typeface="Droid Sans Fallback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4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4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-tem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ma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ma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ma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m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m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m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3127284</TotalTime>
  <Words>159</Words>
  <Application>Microsoft Office PowerPoint</Application>
  <PresentationFormat>Anpassad</PresentationFormat>
  <Paragraphs>52</Paragraphs>
  <Slides>8</Slides>
  <Notes>8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8</vt:i4>
      </vt:variant>
    </vt:vector>
  </HeadingPairs>
  <TitlesOfParts>
    <vt:vector size="14" baseType="lpstr">
      <vt:lpstr>Arial</vt:lpstr>
      <vt:lpstr>DejaVu Sans</vt:lpstr>
      <vt:lpstr>Droid Sans Fallback</vt:lpstr>
      <vt:lpstr>Symbol</vt:lpstr>
      <vt:lpstr>Times New Roman</vt:lpstr>
      <vt:lpstr>Office-tema</vt:lpstr>
      <vt:lpstr>PowerPoint-presentation</vt:lpstr>
      <vt:lpstr>Gör bra intervjuer</vt:lpstr>
      <vt:lpstr>Hur mycket ska jag ta med?</vt:lpstr>
      <vt:lpstr>Styr ljuduppspelningen</vt:lpstr>
      <vt:lpstr>PowerPoint-presentation</vt:lpstr>
      <vt:lpstr>Skriv snabbare</vt:lpstr>
      <vt:lpstr>Skriv smidigt</vt:lpstr>
      <vt:lpstr>Frågor på det?   Maila info@transkribering.nu Besök www.transkribering.nu/student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Välkommen</dc:title>
  <dc:subject/>
  <dc:creator>Oskar Jalkevik</dc:creator>
  <cp:keywords/>
  <dc:description/>
  <cp:lastModifiedBy>Oskar Jalkevik</cp:lastModifiedBy>
  <cp:revision>114</cp:revision>
  <cp:lastPrinted>2017-01-03T20:46:54Z</cp:lastPrinted>
  <dcterms:created xsi:type="dcterms:W3CDTF">2014-09-12T17:36:01Z</dcterms:created>
  <dcterms:modified xsi:type="dcterms:W3CDTF">2017-01-25T11:25:42Z</dcterms:modified>
</cp:coreProperties>
</file>